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  <p:sldMasterId id="2147483648" r:id="rId2"/>
  </p:sldMasterIdLst>
  <p:sldIdLst>
    <p:sldId id="257" r:id="rId3"/>
    <p:sldId id="258" r:id="rId4"/>
    <p:sldId id="260" r:id="rId5"/>
    <p:sldId id="262" r:id="rId6"/>
    <p:sldId id="266" r:id="rId7"/>
    <p:sldId id="267" r:id="rId8"/>
    <p:sldId id="272" r:id="rId9"/>
    <p:sldId id="269" r:id="rId10"/>
    <p:sldId id="270" r:id="rId11"/>
    <p:sldId id="271" r:id="rId12"/>
    <p:sldId id="265" r:id="rId13"/>
  </p:sldIdLst>
  <p:sldSz cx="12192000" cy="6858000"/>
  <p:notesSz cx="6858000" cy="9144000"/>
  <p:defaultTextStyle>
    <a:defPPr>
      <a:defRPr lang="es-A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BB98413-244E-41FE-8A5E-99EEF56AB0C5}" v="23" dt="2024-02-16T13:39:2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microsoft.com/office/2016/11/relationships/changesInfo" Target="changesInfos/changesInfo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microsoft.com/office/2015/10/relationships/revisionInfo" Target="revisionInfo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steban Ariel Besendo" userId="ce4d7509-a00b-46a9-9698-7a41bdecd7a0" providerId="ADAL" clId="{FBB98413-244E-41FE-8A5E-99EEF56AB0C5}"/>
    <pc:docChg chg="custSel addSld delSld modSld">
      <pc:chgData name="Esteban Ariel Besendo" userId="ce4d7509-a00b-46a9-9698-7a41bdecd7a0" providerId="ADAL" clId="{FBB98413-244E-41FE-8A5E-99EEF56AB0C5}" dt="2024-02-16T14:58:13.249" v="138" actId="20577"/>
      <pc:docMkLst>
        <pc:docMk/>
      </pc:docMkLst>
      <pc:sldChg chg="modSp mod">
        <pc:chgData name="Esteban Ariel Besendo" userId="ce4d7509-a00b-46a9-9698-7a41bdecd7a0" providerId="ADAL" clId="{FBB98413-244E-41FE-8A5E-99EEF56AB0C5}" dt="2024-02-16T14:16:46.148" v="111" actId="20577"/>
        <pc:sldMkLst>
          <pc:docMk/>
          <pc:sldMk cId="2874166005" sldId="262"/>
        </pc:sldMkLst>
        <pc:spChg chg="mod">
          <ac:chgData name="Esteban Ariel Besendo" userId="ce4d7509-a00b-46a9-9698-7a41bdecd7a0" providerId="ADAL" clId="{FBB98413-244E-41FE-8A5E-99EEF56AB0C5}" dt="2024-02-16T14:16:46.148" v="111" actId="20577"/>
          <ac:spMkLst>
            <pc:docMk/>
            <pc:sldMk cId="2874166005" sldId="262"/>
            <ac:spMk id="3" creationId="{1E3C343C-CCC4-4067-899D-DBA70860011B}"/>
          </ac:spMkLst>
        </pc:spChg>
      </pc:sldChg>
      <pc:sldChg chg="modSp mod">
        <pc:chgData name="Esteban Ariel Besendo" userId="ce4d7509-a00b-46a9-9698-7a41bdecd7a0" providerId="ADAL" clId="{FBB98413-244E-41FE-8A5E-99EEF56AB0C5}" dt="2024-02-16T14:58:13.249" v="138" actId="20577"/>
        <pc:sldMkLst>
          <pc:docMk/>
          <pc:sldMk cId="301383902" sldId="265"/>
        </pc:sldMkLst>
        <pc:spChg chg="mod">
          <ac:chgData name="Esteban Ariel Besendo" userId="ce4d7509-a00b-46a9-9698-7a41bdecd7a0" providerId="ADAL" clId="{FBB98413-244E-41FE-8A5E-99EEF56AB0C5}" dt="2024-02-16T14:58:13.249" v="138" actId="20577"/>
          <ac:spMkLst>
            <pc:docMk/>
            <pc:sldMk cId="301383902" sldId="265"/>
            <ac:spMk id="3" creationId="{846A2B29-D3D5-46C9-A19F-75B62677654E}"/>
          </ac:spMkLst>
        </pc:spChg>
      </pc:sldChg>
      <pc:sldChg chg="modSp mod">
        <pc:chgData name="Esteban Ariel Besendo" userId="ce4d7509-a00b-46a9-9698-7a41bdecd7a0" providerId="ADAL" clId="{FBB98413-244E-41FE-8A5E-99EEF56AB0C5}" dt="2024-02-16T14:16:27.580" v="109" actId="20577"/>
        <pc:sldMkLst>
          <pc:docMk/>
          <pc:sldMk cId="2183096647" sldId="267"/>
        </pc:sldMkLst>
        <pc:spChg chg="mod">
          <ac:chgData name="Esteban Ariel Besendo" userId="ce4d7509-a00b-46a9-9698-7a41bdecd7a0" providerId="ADAL" clId="{FBB98413-244E-41FE-8A5E-99EEF56AB0C5}" dt="2024-02-16T14:16:27.580" v="109" actId="20577"/>
          <ac:spMkLst>
            <pc:docMk/>
            <pc:sldMk cId="2183096647" sldId="267"/>
            <ac:spMk id="2" creationId="{AD9B1E88-7E20-20FC-4F8E-4FBF8C4793EB}"/>
          </ac:spMkLst>
        </pc:spChg>
      </pc:sldChg>
      <pc:sldChg chg="addSp delSp modSp mod">
        <pc:chgData name="Esteban Ariel Besendo" userId="ce4d7509-a00b-46a9-9698-7a41bdecd7a0" providerId="ADAL" clId="{FBB98413-244E-41FE-8A5E-99EEF56AB0C5}" dt="2024-02-16T13:20:39.790" v="28" actId="1076"/>
        <pc:sldMkLst>
          <pc:docMk/>
          <pc:sldMk cId="3468639248" sldId="269"/>
        </pc:sldMkLst>
        <pc:picChg chg="del">
          <ac:chgData name="Esteban Ariel Besendo" userId="ce4d7509-a00b-46a9-9698-7a41bdecd7a0" providerId="ADAL" clId="{FBB98413-244E-41FE-8A5E-99EEF56AB0C5}" dt="2024-02-16T13:20:20.532" v="20" actId="478"/>
          <ac:picMkLst>
            <pc:docMk/>
            <pc:sldMk cId="3468639248" sldId="269"/>
            <ac:picMk id="3" creationId="{16E9ED33-014D-0644-D8D4-64A58A3ED4BF}"/>
          </ac:picMkLst>
        </pc:picChg>
        <pc:picChg chg="add mod">
          <ac:chgData name="Esteban Ariel Besendo" userId="ce4d7509-a00b-46a9-9698-7a41bdecd7a0" providerId="ADAL" clId="{FBB98413-244E-41FE-8A5E-99EEF56AB0C5}" dt="2024-02-16T13:20:39.790" v="28" actId="1076"/>
          <ac:picMkLst>
            <pc:docMk/>
            <pc:sldMk cId="3468639248" sldId="269"/>
            <ac:picMk id="1026" creationId="{8F056C51-A032-D6DD-B186-E8485C2437BE}"/>
          </ac:picMkLst>
        </pc:picChg>
      </pc:sldChg>
      <pc:sldChg chg="addSp delSp modSp mod">
        <pc:chgData name="Esteban Ariel Besendo" userId="ce4d7509-a00b-46a9-9698-7a41bdecd7a0" providerId="ADAL" clId="{FBB98413-244E-41FE-8A5E-99EEF56AB0C5}" dt="2024-02-16T13:32:38.225" v="40" actId="1076"/>
        <pc:sldMkLst>
          <pc:docMk/>
          <pc:sldMk cId="3619188258" sldId="270"/>
        </pc:sldMkLst>
        <pc:picChg chg="del">
          <ac:chgData name="Esteban Ariel Besendo" userId="ce4d7509-a00b-46a9-9698-7a41bdecd7a0" providerId="ADAL" clId="{FBB98413-244E-41FE-8A5E-99EEF56AB0C5}" dt="2024-02-16T13:32:18.911" v="35" actId="478"/>
          <ac:picMkLst>
            <pc:docMk/>
            <pc:sldMk cId="3619188258" sldId="270"/>
            <ac:picMk id="2" creationId="{3B5A27D1-82B7-505B-C6D7-50C12A6E9320}"/>
          </ac:picMkLst>
        </pc:picChg>
        <pc:picChg chg="add mod">
          <ac:chgData name="Esteban Ariel Besendo" userId="ce4d7509-a00b-46a9-9698-7a41bdecd7a0" providerId="ADAL" clId="{FBB98413-244E-41FE-8A5E-99EEF56AB0C5}" dt="2024-02-16T13:32:38.225" v="40" actId="1076"/>
          <ac:picMkLst>
            <pc:docMk/>
            <pc:sldMk cId="3619188258" sldId="270"/>
            <ac:picMk id="2050" creationId="{0924D609-2D32-5211-B7B2-181944CB5200}"/>
          </ac:picMkLst>
        </pc:picChg>
      </pc:sldChg>
      <pc:sldChg chg="addSp delSp modSp mod">
        <pc:chgData name="Esteban Ariel Besendo" userId="ce4d7509-a00b-46a9-9698-7a41bdecd7a0" providerId="ADAL" clId="{FBB98413-244E-41FE-8A5E-99EEF56AB0C5}" dt="2024-02-16T13:39:26.999" v="50" actId="1076"/>
        <pc:sldMkLst>
          <pc:docMk/>
          <pc:sldMk cId="4118239644" sldId="271"/>
        </pc:sldMkLst>
        <pc:picChg chg="del">
          <ac:chgData name="Esteban Ariel Besendo" userId="ce4d7509-a00b-46a9-9698-7a41bdecd7a0" providerId="ADAL" clId="{FBB98413-244E-41FE-8A5E-99EEF56AB0C5}" dt="2024-02-16T13:38:41.643" v="41" actId="478"/>
          <ac:picMkLst>
            <pc:docMk/>
            <pc:sldMk cId="4118239644" sldId="271"/>
            <ac:picMk id="2" creationId="{EF6E44AB-035C-D7BF-52EE-AA407C02DDA2}"/>
          </ac:picMkLst>
        </pc:picChg>
        <pc:picChg chg="add mod">
          <ac:chgData name="Esteban Ariel Besendo" userId="ce4d7509-a00b-46a9-9698-7a41bdecd7a0" providerId="ADAL" clId="{FBB98413-244E-41FE-8A5E-99EEF56AB0C5}" dt="2024-02-16T13:39:26.999" v="50" actId="1076"/>
          <ac:picMkLst>
            <pc:docMk/>
            <pc:sldMk cId="4118239644" sldId="271"/>
            <ac:picMk id="3074" creationId="{CF12A811-5544-7D24-7BA1-CACC095938B8}"/>
          </ac:picMkLst>
        </pc:picChg>
      </pc:sldChg>
      <pc:sldChg chg="new del">
        <pc:chgData name="Esteban Ariel Besendo" userId="ce4d7509-a00b-46a9-9698-7a41bdecd7a0" providerId="ADAL" clId="{FBB98413-244E-41FE-8A5E-99EEF56AB0C5}" dt="2024-02-16T13:22:24.293" v="30" actId="47"/>
        <pc:sldMkLst>
          <pc:docMk/>
          <pc:sldMk cId="3915304931" sldId="273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EB22CE3-0002-4F37-153D-E7CEBB35D5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8FCF483-0DCB-D83F-2192-50BFEA973A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225D8E4-6040-14A2-DBBC-7D463C28E0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2F735-48ED-474B-B06C-3FC2908076DE}" type="datetimeFigureOut">
              <a:rPr lang="es-AR" smtClean="0"/>
              <a:t>16/2/2024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9ADFBF0-8A28-FB22-3C54-988C39C8D8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F072210-6BF1-02F4-45FD-8CF90815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04BF1-D741-4FB7-B2D5-21E1A3C84779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164525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75B6F4-0FFE-7517-541A-F3F13AD154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0FD03B06-9972-55A8-B86F-2C1CC1D031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7CCA048-BB1F-5C09-D37D-BAFB4A4EC8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2F735-48ED-474B-B06C-3FC2908076DE}" type="datetimeFigureOut">
              <a:rPr lang="es-AR" smtClean="0"/>
              <a:t>16/2/2024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8EE74D2-0BA1-1B07-2314-9AF09EB385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FD0FFDD-1240-7E1B-2877-5F06B40A26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04BF1-D741-4FB7-B2D5-21E1A3C84779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6075377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37D9BEAE-2E43-69CD-DBEA-561A2C308C8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1C1E0C4B-BE7B-8614-591F-62D5042ADD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73EB382-DDA0-7346-495C-30E0373714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2F735-48ED-474B-B06C-3FC2908076DE}" type="datetimeFigureOut">
              <a:rPr lang="es-AR" smtClean="0"/>
              <a:t>16/2/2024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1B0FC4A-84ED-43EF-31D5-4661AC0435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FBCAA45-5244-F8E3-42DE-5BDFF16E5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04BF1-D741-4FB7-B2D5-21E1A3C84779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0446569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magen borrosa de una persona&#10;&#10;Descripción generada automáticamente con confianza baja">
            <a:extLst>
              <a:ext uri="{FF2B5EF4-FFF2-40B4-BE49-F238E27FC236}">
                <a16:creationId xmlns:a16="http://schemas.microsoft.com/office/drawing/2014/main" id="{315E7D82-45B3-4584-A2CA-B8AF125911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2"/>
          <a:stretch/>
        </p:blipFill>
        <p:spPr>
          <a:xfrm>
            <a:off x="0" y="-20846"/>
            <a:ext cx="12192000" cy="6894368"/>
          </a:xfrm>
          <a:prstGeom prst="rect">
            <a:avLst/>
          </a:prstGeom>
        </p:spPr>
      </p:pic>
      <p:sp>
        <p:nvSpPr>
          <p:cNvPr id="12" name="Título de la presentación"/>
          <p:cNvSpPr txBox="1">
            <a:spLocks noGrp="1"/>
          </p:cNvSpPr>
          <p:nvPr>
            <p:ph type="title" hasCustomPrompt="1"/>
          </p:nvPr>
        </p:nvSpPr>
        <p:spPr>
          <a:xfrm>
            <a:off x="603248" y="1570524"/>
            <a:ext cx="10323832" cy="2324101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5400" spc="-116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 noProof="0"/>
              <a:t>TITLE</a:t>
            </a:r>
          </a:p>
        </p:txBody>
      </p:sp>
      <p:sp>
        <p:nvSpPr>
          <p:cNvPr id="13" name="Nivel de texto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600671" y="3894623"/>
            <a:ext cx="10985501" cy="952501"/>
          </a:xfrm>
          <a:prstGeom prst="rect">
            <a:avLst/>
          </a:prstGeom>
        </p:spPr>
        <p:txBody>
          <a:bodyPr/>
          <a:lstStyle>
            <a:lvl1pPr marL="0" indent="0" defTabSz="412750">
              <a:lnSpc>
                <a:spcPct val="100000"/>
              </a:lnSpc>
              <a:spcBef>
                <a:spcPts val="0"/>
              </a:spcBef>
              <a:buSzTx/>
              <a:buNone/>
              <a:defRPr sz="2750" b="1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marL="0" indent="0" defTabSz="412750">
              <a:lnSpc>
                <a:spcPct val="100000"/>
              </a:lnSpc>
              <a:spcBef>
                <a:spcPts val="0"/>
              </a:spcBef>
              <a:buSzTx/>
              <a:buNone/>
              <a:defRPr sz="2750" b="1"/>
            </a:lvl2pPr>
            <a:lvl3pPr marL="0" indent="0" defTabSz="412750">
              <a:lnSpc>
                <a:spcPct val="100000"/>
              </a:lnSpc>
              <a:spcBef>
                <a:spcPts val="0"/>
              </a:spcBef>
              <a:buSzTx/>
              <a:buNone/>
              <a:defRPr sz="2750" b="1"/>
            </a:lvl3pPr>
            <a:lvl4pPr marL="0" indent="0" defTabSz="412750">
              <a:lnSpc>
                <a:spcPct val="100000"/>
              </a:lnSpc>
              <a:spcBef>
                <a:spcPts val="0"/>
              </a:spcBef>
              <a:buSzTx/>
              <a:buNone/>
              <a:defRPr sz="2750" b="1"/>
            </a:lvl4pPr>
            <a:lvl5pPr marL="0" indent="0" defTabSz="412750">
              <a:lnSpc>
                <a:spcPct val="100000"/>
              </a:lnSpc>
              <a:spcBef>
                <a:spcPts val="0"/>
              </a:spcBef>
              <a:buSzTx/>
              <a:buNone/>
              <a:defRPr sz="2750" b="1"/>
            </a:lvl5pPr>
          </a:lstStyle>
          <a:p>
            <a:pPr lvl="0"/>
            <a:r>
              <a:rPr lang="en-US" noProof="0"/>
              <a:t>Subtitle</a:t>
            </a:r>
          </a:p>
          <a:p>
            <a:pPr lvl="1"/>
            <a:endParaRPr lang="en-US" noProof="0"/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FB51FBD0-4D4F-45BF-AB9E-6F25150E255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4605" y="5331010"/>
            <a:ext cx="1570302" cy="713773"/>
          </a:xfrm>
          <a:prstGeom prst="rect">
            <a:avLst/>
          </a:prstGeom>
        </p:spPr>
      </p:pic>
      <p:sp>
        <p:nvSpPr>
          <p:cNvPr id="18" name="object 14">
            <a:extLst>
              <a:ext uri="{FF2B5EF4-FFF2-40B4-BE49-F238E27FC236}">
                <a16:creationId xmlns:a16="http://schemas.microsoft.com/office/drawing/2014/main" id="{64A04134-AD85-4422-A1B1-EFA77856933E}"/>
              </a:ext>
            </a:extLst>
          </p:cNvPr>
          <p:cNvSpPr/>
          <p:nvPr/>
        </p:nvSpPr>
        <p:spPr>
          <a:xfrm>
            <a:off x="600672" y="6134985"/>
            <a:ext cx="10928298" cy="164978"/>
          </a:xfrm>
          <a:custGeom>
            <a:avLst/>
            <a:gdLst/>
            <a:ahLst/>
            <a:cxnLst/>
            <a:rect l="l" t="t" r="r" b="b"/>
            <a:pathLst>
              <a:path w="18470245">
                <a:moveTo>
                  <a:pt x="18469845" y="0"/>
                </a:moveTo>
                <a:lnTo>
                  <a:pt x="0" y="0"/>
                </a:lnTo>
              </a:path>
            </a:pathLst>
          </a:custGeom>
          <a:ln w="523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5">
            <a:extLst>
              <a:ext uri="{FF2B5EF4-FFF2-40B4-BE49-F238E27FC236}">
                <a16:creationId xmlns:a16="http://schemas.microsoft.com/office/drawing/2014/main" id="{703801D6-AD3A-4AB5-B783-09D52359CE7D}"/>
              </a:ext>
            </a:extLst>
          </p:cNvPr>
          <p:cNvSpPr/>
          <p:nvPr/>
        </p:nvSpPr>
        <p:spPr>
          <a:xfrm>
            <a:off x="9507966" y="558037"/>
            <a:ext cx="2042269" cy="283168"/>
          </a:xfrm>
          <a:custGeom>
            <a:avLst/>
            <a:gdLst/>
            <a:ahLst/>
            <a:cxnLst/>
            <a:rect l="l" t="t" r="r" b="b"/>
            <a:pathLst>
              <a:path w="3972559" h="534035">
                <a:moveTo>
                  <a:pt x="558812" y="5613"/>
                </a:moveTo>
                <a:lnTo>
                  <a:pt x="431787" y="5613"/>
                </a:lnTo>
                <a:lnTo>
                  <a:pt x="431787" y="331304"/>
                </a:lnTo>
                <a:lnTo>
                  <a:pt x="432054" y="350342"/>
                </a:lnTo>
                <a:lnTo>
                  <a:pt x="433717" y="396265"/>
                </a:lnTo>
                <a:lnTo>
                  <a:pt x="434073" y="402094"/>
                </a:lnTo>
                <a:lnTo>
                  <a:pt x="433717" y="407352"/>
                </a:lnTo>
                <a:lnTo>
                  <a:pt x="426999" y="411111"/>
                </a:lnTo>
                <a:lnTo>
                  <a:pt x="423265" y="407847"/>
                </a:lnTo>
                <a:lnTo>
                  <a:pt x="420827" y="403542"/>
                </a:lnTo>
                <a:lnTo>
                  <a:pt x="329819" y="241185"/>
                </a:lnTo>
                <a:lnTo>
                  <a:pt x="295529" y="180492"/>
                </a:lnTo>
                <a:lnTo>
                  <a:pt x="264121" y="125412"/>
                </a:lnTo>
                <a:lnTo>
                  <a:pt x="239369" y="82778"/>
                </a:lnTo>
                <a:lnTo>
                  <a:pt x="205524" y="35331"/>
                </a:lnTo>
                <a:lnTo>
                  <a:pt x="152425" y="4343"/>
                </a:lnTo>
                <a:lnTo>
                  <a:pt x="114769" y="0"/>
                </a:lnTo>
                <a:lnTo>
                  <a:pt x="82651" y="3149"/>
                </a:lnTo>
                <a:lnTo>
                  <a:pt x="51663" y="14960"/>
                </a:lnTo>
                <a:lnTo>
                  <a:pt x="25260" y="38950"/>
                </a:lnTo>
                <a:lnTo>
                  <a:pt x="6896" y="78663"/>
                </a:lnTo>
                <a:lnTo>
                  <a:pt x="0" y="137629"/>
                </a:lnTo>
                <a:lnTo>
                  <a:pt x="0" y="528015"/>
                </a:lnTo>
                <a:lnTo>
                  <a:pt x="126898" y="528015"/>
                </a:lnTo>
                <a:lnTo>
                  <a:pt x="126898" y="202463"/>
                </a:lnTo>
                <a:lnTo>
                  <a:pt x="126644" y="183438"/>
                </a:lnTo>
                <a:lnTo>
                  <a:pt x="124739" y="131737"/>
                </a:lnTo>
                <a:lnTo>
                  <a:pt x="125031" y="126263"/>
                </a:lnTo>
                <a:lnTo>
                  <a:pt x="131826" y="122656"/>
                </a:lnTo>
                <a:lnTo>
                  <a:pt x="135420" y="125907"/>
                </a:lnTo>
                <a:lnTo>
                  <a:pt x="192024" y="228041"/>
                </a:lnTo>
                <a:lnTo>
                  <a:pt x="224040" y="285483"/>
                </a:lnTo>
                <a:lnTo>
                  <a:pt x="257530" y="345020"/>
                </a:lnTo>
                <a:lnTo>
                  <a:pt x="289179" y="400469"/>
                </a:lnTo>
                <a:lnTo>
                  <a:pt x="315658" y="445643"/>
                </a:lnTo>
                <a:lnTo>
                  <a:pt x="353225" y="498436"/>
                </a:lnTo>
                <a:lnTo>
                  <a:pt x="406336" y="529590"/>
                </a:lnTo>
                <a:lnTo>
                  <a:pt x="443992" y="533984"/>
                </a:lnTo>
                <a:lnTo>
                  <a:pt x="476084" y="530796"/>
                </a:lnTo>
                <a:lnTo>
                  <a:pt x="507085" y="518934"/>
                </a:lnTo>
                <a:lnTo>
                  <a:pt x="533514" y="494855"/>
                </a:lnTo>
                <a:lnTo>
                  <a:pt x="551916" y="455091"/>
                </a:lnTo>
                <a:lnTo>
                  <a:pt x="558812" y="396138"/>
                </a:lnTo>
                <a:lnTo>
                  <a:pt x="558812" y="5613"/>
                </a:lnTo>
                <a:close/>
              </a:path>
              <a:path w="3972559" h="534035">
                <a:moveTo>
                  <a:pt x="1094447" y="5778"/>
                </a:moveTo>
                <a:lnTo>
                  <a:pt x="602284" y="5778"/>
                </a:lnTo>
                <a:lnTo>
                  <a:pt x="602284" y="114998"/>
                </a:lnTo>
                <a:lnTo>
                  <a:pt x="784009" y="114998"/>
                </a:lnTo>
                <a:lnTo>
                  <a:pt x="784009" y="527748"/>
                </a:lnTo>
                <a:lnTo>
                  <a:pt x="912710" y="527748"/>
                </a:lnTo>
                <a:lnTo>
                  <a:pt x="912710" y="114998"/>
                </a:lnTo>
                <a:lnTo>
                  <a:pt x="1094447" y="114998"/>
                </a:lnTo>
                <a:lnTo>
                  <a:pt x="1094447" y="5778"/>
                </a:lnTo>
                <a:close/>
              </a:path>
              <a:path w="3972559" h="534035">
                <a:moveTo>
                  <a:pt x="1627581" y="5778"/>
                </a:moveTo>
                <a:lnTo>
                  <a:pt x="1135418" y="5778"/>
                </a:lnTo>
                <a:lnTo>
                  <a:pt x="1135418" y="114998"/>
                </a:lnTo>
                <a:lnTo>
                  <a:pt x="1317091" y="114998"/>
                </a:lnTo>
                <a:lnTo>
                  <a:pt x="1317091" y="527748"/>
                </a:lnTo>
                <a:lnTo>
                  <a:pt x="1445920" y="527748"/>
                </a:lnTo>
                <a:lnTo>
                  <a:pt x="1445920" y="114998"/>
                </a:lnTo>
                <a:lnTo>
                  <a:pt x="1627581" y="114998"/>
                </a:lnTo>
                <a:lnTo>
                  <a:pt x="1627581" y="5778"/>
                </a:lnTo>
                <a:close/>
              </a:path>
              <a:path w="3972559" h="534035">
                <a:moveTo>
                  <a:pt x="2316022" y="188772"/>
                </a:moveTo>
                <a:lnTo>
                  <a:pt x="2312454" y="135509"/>
                </a:lnTo>
                <a:lnTo>
                  <a:pt x="2307755" y="117005"/>
                </a:lnTo>
                <a:lnTo>
                  <a:pt x="2301570" y="92595"/>
                </a:lnTo>
                <a:lnTo>
                  <a:pt x="2283129" y="59245"/>
                </a:lnTo>
                <a:lnTo>
                  <a:pt x="2256866" y="34671"/>
                </a:lnTo>
                <a:lnTo>
                  <a:pt x="2222538" y="18097"/>
                </a:lnTo>
                <a:lnTo>
                  <a:pt x="2184616" y="9766"/>
                </a:lnTo>
                <a:lnTo>
                  <a:pt x="2184616" y="186474"/>
                </a:lnTo>
                <a:lnTo>
                  <a:pt x="2184616" y="347281"/>
                </a:lnTo>
                <a:lnTo>
                  <a:pt x="2181047" y="379285"/>
                </a:lnTo>
                <a:lnTo>
                  <a:pt x="2169718" y="400812"/>
                </a:lnTo>
                <a:lnTo>
                  <a:pt x="2149716" y="412940"/>
                </a:lnTo>
                <a:lnTo>
                  <a:pt x="2120125" y="416750"/>
                </a:lnTo>
                <a:lnTo>
                  <a:pt x="1912810" y="416750"/>
                </a:lnTo>
                <a:lnTo>
                  <a:pt x="1912810" y="117005"/>
                </a:lnTo>
                <a:lnTo>
                  <a:pt x="2120125" y="117005"/>
                </a:lnTo>
                <a:lnTo>
                  <a:pt x="2149716" y="120815"/>
                </a:lnTo>
                <a:lnTo>
                  <a:pt x="2169718" y="132969"/>
                </a:lnTo>
                <a:lnTo>
                  <a:pt x="2181047" y="154495"/>
                </a:lnTo>
                <a:lnTo>
                  <a:pt x="2184616" y="186474"/>
                </a:lnTo>
                <a:lnTo>
                  <a:pt x="2184616" y="9766"/>
                </a:lnTo>
                <a:lnTo>
                  <a:pt x="2179891" y="8724"/>
                </a:lnTo>
                <a:lnTo>
                  <a:pt x="2128659" y="5765"/>
                </a:lnTo>
                <a:lnTo>
                  <a:pt x="1784121" y="5765"/>
                </a:lnTo>
                <a:lnTo>
                  <a:pt x="1784121" y="527837"/>
                </a:lnTo>
                <a:lnTo>
                  <a:pt x="2134628" y="527837"/>
                </a:lnTo>
                <a:lnTo>
                  <a:pt x="2188108" y="524002"/>
                </a:lnTo>
                <a:lnTo>
                  <a:pt x="2230907" y="512546"/>
                </a:lnTo>
                <a:lnTo>
                  <a:pt x="2288057" y="467258"/>
                </a:lnTo>
                <a:lnTo>
                  <a:pt x="2307920" y="416750"/>
                </a:lnTo>
                <a:lnTo>
                  <a:pt x="2313216" y="392836"/>
                </a:lnTo>
                <a:lnTo>
                  <a:pt x="2316022" y="344982"/>
                </a:lnTo>
                <a:lnTo>
                  <a:pt x="2316022" y="188772"/>
                </a:lnTo>
                <a:close/>
              </a:path>
              <a:path w="3972559" h="534035">
                <a:moveTo>
                  <a:pt x="2903613" y="184607"/>
                </a:moveTo>
                <a:lnTo>
                  <a:pt x="2900603" y="133286"/>
                </a:lnTo>
                <a:lnTo>
                  <a:pt x="2891104" y="91643"/>
                </a:lnTo>
                <a:lnTo>
                  <a:pt x="2849651" y="34759"/>
                </a:lnTo>
                <a:lnTo>
                  <a:pt x="2773451" y="8788"/>
                </a:lnTo>
                <a:lnTo>
                  <a:pt x="2720492" y="5791"/>
                </a:lnTo>
                <a:lnTo>
                  <a:pt x="2396464" y="5791"/>
                </a:lnTo>
                <a:lnTo>
                  <a:pt x="2396464" y="116586"/>
                </a:lnTo>
                <a:lnTo>
                  <a:pt x="2711894" y="116586"/>
                </a:lnTo>
                <a:lnTo>
                  <a:pt x="2741485" y="120408"/>
                </a:lnTo>
                <a:lnTo>
                  <a:pt x="2761437" y="132549"/>
                </a:lnTo>
                <a:lnTo>
                  <a:pt x="2772702" y="154063"/>
                </a:lnTo>
                <a:lnTo>
                  <a:pt x="2776232" y="186004"/>
                </a:lnTo>
                <a:lnTo>
                  <a:pt x="2776309" y="204444"/>
                </a:lnTo>
                <a:lnTo>
                  <a:pt x="2776232" y="309689"/>
                </a:lnTo>
                <a:lnTo>
                  <a:pt x="2776232" y="416344"/>
                </a:lnTo>
                <a:lnTo>
                  <a:pt x="2533688" y="416344"/>
                </a:lnTo>
                <a:lnTo>
                  <a:pt x="2518968" y="414210"/>
                </a:lnTo>
                <a:lnTo>
                  <a:pt x="2505659" y="406146"/>
                </a:lnTo>
                <a:lnTo>
                  <a:pt x="2496020" y="389699"/>
                </a:lnTo>
                <a:lnTo>
                  <a:pt x="2492298" y="362407"/>
                </a:lnTo>
                <a:lnTo>
                  <a:pt x="2495994" y="335216"/>
                </a:lnTo>
                <a:lnTo>
                  <a:pt x="2505583" y="319201"/>
                </a:lnTo>
                <a:lnTo>
                  <a:pt x="2518892" y="311607"/>
                </a:lnTo>
                <a:lnTo>
                  <a:pt x="2533688" y="309689"/>
                </a:lnTo>
                <a:lnTo>
                  <a:pt x="2776232" y="309689"/>
                </a:lnTo>
                <a:lnTo>
                  <a:pt x="2776232" y="204444"/>
                </a:lnTo>
                <a:lnTo>
                  <a:pt x="2514828" y="204444"/>
                </a:lnTo>
                <a:lnTo>
                  <a:pt x="2461171" y="210045"/>
                </a:lnTo>
                <a:lnTo>
                  <a:pt x="2419477" y="227215"/>
                </a:lnTo>
                <a:lnTo>
                  <a:pt x="2389721" y="256527"/>
                </a:lnTo>
                <a:lnTo>
                  <a:pt x="2371890" y="298551"/>
                </a:lnTo>
                <a:lnTo>
                  <a:pt x="2365959" y="353872"/>
                </a:lnTo>
                <a:lnTo>
                  <a:pt x="2365959" y="378561"/>
                </a:lnTo>
                <a:lnTo>
                  <a:pt x="2372106" y="435038"/>
                </a:lnTo>
                <a:lnTo>
                  <a:pt x="2390584" y="477177"/>
                </a:lnTo>
                <a:lnTo>
                  <a:pt x="2421420" y="506006"/>
                </a:lnTo>
                <a:lnTo>
                  <a:pt x="2464625" y="522554"/>
                </a:lnTo>
                <a:lnTo>
                  <a:pt x="2520238" y="527837"/>
                </a:lnTo>
                <a:lnTo>
                  <a:pt x="2903613" y="527837"/>
                </a:lnTo>
                <a:lnTo>
                  <a:pt x="2903613" y="416344"/>
                </a:lnTo>
                <a:lnTo>
                  <a:pt x="2903613" y="309689"/>
                </a:lnTo>
                <a:lnTo>
                  <a:pt x="2903613" y="184607"/>
                </a:lnTo>
                <a:close/>
              </a:path>
              <a:path w="3972559" h="534035">
                <a:moveTo>
                  <a:pt x="3421773" y="5778"/>
                </a:moveTo>
                <a:lnTo>
                  <a:pt x="2929471" y="5778"/>
                </a:lnTo>
                <a:lnTo>
                  <a:pt x="2929471" y="114998"/>
                </a:lnTo>
                <a:lnTo>
                  <a:pt x="3111271" y="114998"/>
                </a:lnTo>
                <a:lnTo>
                  <a:pt x="3111271" y="527748"/>
                </a:lnTo>
                <a:lnTo>
                  <a:pt x="3239897" y="527748"/>
                </a:lnTo>
                <a:lnTo>
                  <a:pt x="3239897" y="114998"/>
                </a:lnTo>
                <a:lnTo>
                  <a:pt x="3421773" y="114998"/>
                </a:lnTo>
                <a:lnTo>
                  <a:pt x="3421773" y="5778"/>
                </a:lnTo>
                <a:close/>
              </a:path>
              <a:path w="3972559" h="534035">
                <a:moveTo>
                  <a:pt x="3971975" y="184607"/>
                </a:moveTo>
                <a:lnTo>
                  <a:pt x="3968978" y="133286"/>
                </a:lnTo>
                <a:lnTo>
                  <a:pt x="3959504" y="91643"/>
                </a:lnTo>
                <a:lnTo>
                  <a:pt x="3918127" y="34759"/>
                </a:lnTo>
                <a:lnTo>
                  <a:pt x="3841889" y="8788"/>
                </a:lnTo>
                <a:lnTo>
                  <a:pt x="3788841" y="5791"/>
                </a:lnTo>
                <a:lnTo>
                  <a:pt x="3464890" y="5791"/>
                </a:lnTo>
                <a:lnTo>
                  <a:pt x="3464890" y="116586"/>
                </a:lnTo>
                <a:lnTo>
                  <a:pt x="3780523" y="116586"/>
                </a:lnTo>
                <a:lnTo>
                  <a:pt x="3810050" y="120408"/>
                </a:lnTo>
                <a:lnTo>
                  <a:pt x="3829977" y="132549"/>
                </a:lnTo>
                <a:lnTo>
                  <a:pt x="3841254" y="154063"/>
                </a:lnTo>
                <a:lnTo>
                  <a:pt x="3844798" y="186004"/>
                </a:lnTo>
                <a:lnTo>
                  <a:pt x="3844798" y="204444"/>
                </a:lnTo>
                <a:lnTo>
                  <a:pt x="3844798" y="309689"/>
                </a:lnTo>
                <a:lnTo>
                  <a:pt x="3844798" y="416344"/>
                </a:lnTo>
                <a:lnTo>
                  <a:pt x="3602113" y="416344"/>
                </a:lnTo>
                <a:lnTo>
                  <a:pt x="3587419" y="414210"/>
                </a:lnTo>
                <a:lnTo>
                  <a:pt x="3574110" y="406146"/>
                </a:lnTo>
                <a:lnTo>
                  <a:pt x="3564445" y="389699"/>
                </a:lnTo>
                <a:lnTo>
                  <a:pt x="3560711" y="362407"/>
                </a:lnTo>
                <a:lnTo>
                  <a:pt x="3564420" y="335216"/>
                </a:lnTo>
                <a:lnTo>
                  <a:pt x="3574034" y="319201"/>
                </a:lnTo>
                <a:lnTo>
                  <a:pt x="3587331" y="311607"/>
                </a:lnTo>
                <a:lnTo>
                  <a:pt x="3602113" y="309689"/>
                </a:lnTo>
                <a:lnTo>
                  <a:pt x="3844798" y="309689"/>
                </a:lnTo>
                <a:lnTo>
                  <a:pt x="3844798" y="204444"/>
                </a:lnTo>
                <a:lnTo>
                  <a:pt x="3583330" y="204444"/>
                </a:lnTo>
                <a:lnTo>
                  <a:pt x="3529660" y="210045"/>
                </a:lnTo>
                <a:lnTo>
                  <a:pt x="3487966" y="227215"/>
                </a:lnTo>
                <a:lnTo>
                  <a:pt x="3458222" y="256527"/>
                </a:lnTo>
                <a:lnTo>
                  <a:pt x="3440392" y="298551"/>
                </a:lnTo>
                <a:lnTo>
                  <a:pt x="3434448" y="353872"/>
                </a:lnTo>
                <a:lnTo>
                  <a:pt x="3434448" y="378561"/>
                </a:lnTo>
                <a:lnTo>
                  <a:pt x="3440607" y="435038"/>
                </a:lnTo>
                <a:lnTo>
                  <a:pt x="3459099" y="477177"/>
                </a:lnTo>
                <a:lnTo>
                  <a:pt x="3489934" y="506006"/>
                </a:lnTo>
                <a:lnTo>
                  <a:pt x="3533114" y="522554"/>
                </a:lnTo>
                <a:lnTo>
                  <a:pt x="3588664" y="527837"/>
                </a:lnTo>
                <a:lnTo>
                  <a:pt x="3971975" y="527837"/>
                </a:lnTo>
                <a:lnTo>
                  <a:pt x="3971975" y="416344"/>
                </a:lnTo>
                <a:lnTo>
                  <a:pt x="3971975" y="309689"/>
                </a:lnTo>
                <a:lnTo>
                  <a:pt x="3971975" y="1846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0" name="Imagen 9" descr="Dibujo de un edificio&#10;&#10;Descripción generada automáticamente con confianza media">
            <a:extLst>
              <a:ext uri="{FF2B5EF4-FFF2-40B4-BE49-F238E27FC236}">
                <a16:creationId xmlns:a16="http://schemas.microsoft.com/office/drawing/2014/main" id="{C29B95CB-1E1B-4342-8462-A7B9C636844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687915" cy="695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1610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 descr="Dibujo de un edificio&#10;&#10;Descripción generada automáticamente con confianza media">
            <a:extLst>
              <a:ext uri="{FF2B5EF4-FFF2-40B4-BE49-F238E27FC236}">
                <a16:creationId xmlns:a16="http://schemas.microsoft.com/office/drawing/2014/main" id="{E0EA1D1B-F5E2-46D3-A6E1-F97EF791DEE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570" y="0"/>
            <a:ext cx="8687915" cy="6953500"/>
          </a:xfrm>
          <a:prstGeom prst="rect">
            <a:avLst/>
          </a:prstGeom>
        </p:spPr>
      </p:pic>
      <p:sp>
        <p:nvSpPr>
          <p:cNvPr id="14" name="Título 1">
            <a:extLst>
              <a:ext uri="{FF2B5EF4-FFF2-40B4-BE49-F238E27FC236}">
                <a16:creationId xmlns:a16="http://schemas.microsoft.com/office/drawing/2014/main" id="{F2D8DA50-E13D-465D-8BEE-70F834E75E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999" y="252299"/>
            <a:ext cx="6827521" cy="1162843"/>
          </a:xfrm>
          <a:prstGeom prst="rect">
            <a:avLst/>
          </a:prstGeom>
        </p:spPr>
        <p:txBody>
          <a:bodyPr>
            <a:normAutofit/>
          </a:bodyPr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s-ES" sz="2400" kern="1200" dirty="0">
                <a:solidFill>
                  <a:srgbClr val="505050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en-US" noProof="0"/>
              <a:t>TITLE</a:t>
            </a:r>
          </a:p>
        </p:txBody>
      </p:sp>
      <p:sp>
        <p:nvSpPr>
          <p:cNvPr id="16" name="Marcador de texto 15">
            <a:extLst>
              <a:ext uri="{FF2B5EF4-FFF2-40B4-BE49-F238E27FC236}">
                <a16:creationId xmlns:a16="http://schemas.microsoft.com/office/drawing/2014/main" id="{71D5AB6B-81C7-4BE2-9222-349DEED2B49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0999" y="1667441"/>
            <a:ext cx="11539538" cy="4422641"/>
          </a:xfrm>
        </p:spPr>
        <p:txBody>
          <a:bodyPr>
            <a:normAutofit/>
          </a:bodyPr>
          <a:lstStyle>
            <a:lvl1pPr marL="0" indent="0">
              <a:buFontTx/>
              <a:buNone/>
              <a:defRPr lang="es-ES" altLang="es-ES" sz="18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1pPr>
            <a:lvl2pPr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2pPr>
            <a:lvl3pPr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3pPr>
            <a:lvl4pPr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4pPr>
            <a:lvl5pPr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noProof="0"/>
              <a:t>Add text</a:t>
            </a:r>
          </a:p>
        </p:txBody>
      </p:sp>
      <p:pic>
        <p:nvPicPr>
          <p:cNvPr id="8" name="Imagen 7" descr="Logotipo&#10;&#10;Descripción generada automáticamente">
            <a:extLst>
              <a:ext uri="{FF2B5EF4-FFF2-40B4-BE49-F238E27FC236}">
                <a16:creationId xmlns:a16="http://schemas.microsoft.com/office/drawing/2014/main" id="{CF47B0E5-89CD-4E47-8C8E-146F286B9E7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7844" y="309903"/>
            <a:ext cx="1932013" cy="491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55371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7048498" y="1093095"/>
            <a:ext cx="4305301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s-ES" sz="2400" kern="1200" dirty="0">
                <a:solidFill>
                  <a:srgbClr val="505050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en-US" noProof="0"/>
              <a:t>TITLE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 hasCustomPrompt="1"/>
          </p:nvPr>
        </p:nvSpPr>
        <p:spPr>
          <a:xfrm>
            <a:off x="7048498" y="2553595"/>
            <a:ext cx="4305302" cy="298607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20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8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6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600">
                <a:solidFill>
                  <a:srgbClr val="505050"/>
                </a:solidFill>
              </a:defRPr>
            </a:lvl5pPr>
          </a:lstStyle>
          <a:p>
            <a:pPr lvl="0"/>
            <a:r>
              <a:rPr lang="en-US" noProof="0"/>
              <a:t>Add text</a:t>
            </a:r>
          </a:p>
        </p:txBody>
      </p:sp>
      <p:sp>
        <p:nvSpPr>
          <p:cNvPr id="5" name="Marcador de posición de imagen 4">
            <a:extLst>
              <a:ext uri="{FF2B5EF4-FFF2-40B4-BE49-F238E27FC236}">
                <a16:creationId xmlns:a16="http://schemas.microsoft.com/office/drawing/2014/main" id="{3421E4D4-6199-4D56-BA55-7460548D7A3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335713" cy="685799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noProof="0"/>
          </a:p>
        </p:txBody>
      </p:sp>
      <p:pic>
        <p:nvPicPr>
          <p:cNvPr id="9" name="Imagen 8" descr="Logotipo&#10;&#10;Descripción generada automáticamente">
            <a:extLst>
              <a:ext uri="{FF2B5EF4-FFF2-40B4-BE49-F238E27FC236}">
                <a16:creationId xmlns:a16="http://schemas.microsoft.com/office/drawing/2014/main" id="{EA50A88D-DE79-4AF5-84CB-330A2632EC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7844" y="309903"/>
            <a:ext cx="1932013" cy="491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1533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Marcador de posición de imagen 5" descr="Un hombre sentado frente a una pantalla&#10;&#10;Descripción generada automáticamente con confianza media">
            <a:extLst>
              <a:ext uri="{FF2B5EF4-FFF2-40B4-BE49-F238E27FC236}">
                <a16:creationId xmlns:a16="http://schemas.microsoft.com/office/drawing/2014/main" id="{8E876FD2-5151-4686-97B8-B0A9D003398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" b="49"/>
          <a:stretch>
            <a:fillRect/>
          </a:stretch>
        </p:blipFill>
        <p:spPr>
          <a:xfrm>
            <a:off x="11201" y="0"/>
            <a:ext cx="12172950" cy="6847765"/>
          </a:xfrm>
          <a:prstGeom prst="rect">
            <a:avLst/>
          </a:prstGeom>
        </p:spPr>
      </p:pic>
      <p:pic>
        <p:nvPicPr>
          <p:cNvPr id="7" name="Imagen 6" descr="Dibujo de un edificio&#10;&#10;Descripción generada automáticamente con confianza media">
            <a:extLst>
              <a:ext uri="{FF2B5EF4-FFF2-40B4-BE49-F238E27FC236}">
                <a16:creationId xmlns:a16="http://schemas.microsoft.com/office/drawing/2014/main" id="{FE08DC19-9B01-40D4-BA18-C7E0F0844C7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49" y="-105735"/>
            <a:ext cx="8687915" cy="6953500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ADDE2495-76C9-4828-8800-658F56E79DF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781800" y="-1269"/>
            <a:ext cx="5410200" cy="692311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830350" y="2864185"/>
            <a:ext cx="7304315" cy="1325563"/>
          </a:xfrm>
          <a:prstGeom prst="rect">
            <a:avLst/>
          </a:prstGeom>
        </p:spPr>
        <p:txBody>
          <a:bodyPr>
            <a:noAutofit/>
          </a:bodyPr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s-ES" sz="4000" kern="1200" dirty="0">
                <a:solidFill>
                  <a:schemeClr val="bg1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es-ES" noProof="0"/>
              <a:t>TITLE</a:t>
            </a:r>
            <a:endParaRPr lang="es-ES"/>
          </a:p>
        </p:txBody>
      </p:sp>
      <p:sp>
        <p:nvSpPr>
          <p:cNvPr id="17" name="object 15">
            <a:extLst>
              <a:ext uri="{FF2B5EF4-FFF2-40B4-BE49-F238E27FC236}">
                <a16:creationId xmlns:a16="http://schemas.microsoft.com/office/drawing/2014/main" id="{E94BD247-19FA-4F16-9E9D-BBE068E6BEE9}"/>
              </a:ext>
            </a:extLst>
          </p:cNvPr>
          <p:cNvSpPr/>
          <p:nvPr userDrawn="1"/>
        </p:nvSpPr>
        <p:spPr>
          <a:xfrm>
            <a:off x="10228521" y="462344"/>
            <a:ext cx="1661955" cy="230436"/>
          </a:xfrm>
          <a:custGeom>
            <a:avLst/>
            <a:gdLst/>
            <a:ahLst/>
            <a:cxnLst/>
            <a:rect l="l" t="t" r="r" b="b"/>
            <a:pathLst>
              <a:path w="3972559" h="534035">
                <a:moveTo>
                  <a:pt x="558812" y="5613"/>
                </a:moveTo>
                <a:lnTo>
                  <a:pt x="431787" y="5613"/>
                </a:lnTo>
                <a:lnTo>
                  <a:pt x="431787" y="331304"/>
                </a:lnTo>
                <a:lnTo>
                  <a:pt x="432054" y="350342"/>
                </a:lnTo>
                <a:lnTo>
                  <a:pt x="433717" y="396265"/>
                </a:lnTo>
                <a:lnTo>
                  <a:pt x="434073" y="402094"/>
                </a:lnTo>
                <a:lnTo>
                  <a:pt x="433717" y="407352"/>
                </a:lnTo>
                <a:lnTo>
                  <a:pt x="426999" y="411111"/>
                </a:lnTo>
                <a:lnTo>
                  <a:pt x="423265" y="407847"/>
                </a:lnTo>
                <a:lnTo>
                  <a:pt x="420827" y="403542"/>
                </a:lnTo>
                <a:lnTo>
                  <a:pt x="329819" y="241185"/>
                </a:lnTo>
                <a:lnTo>
                  <a:pt x="295529" y="180492"/>
                </a:lnTo>
                <a:lnTo>
                  <a:pt x="264121" y="125412"/>
                </a:lnTo>
                <a:lnTo>
                  <a:pt x="239369" y="82778"/>
                </a:lnTo>
                <a:lnTo>
                  <a:pt x="205524" y="35331"/>
                </a:lnTo>
                <a:lnTo>
                  <a:pt x="152425" y="4343"/>
                </a:lnTo>
                <a:lnTo>
                  <a:pt x="114769" y="0"/>
                </a:lnTo>
                <a:lnTo>
                  <a:pt x="82651" y="3149"/>
                </a:lnTo>
                <a:lnTo>
                  <a:pt x="51663" y="14960"/>
                </a:lnTo>
                <a:lnTo>
                  <a:pt x="25260" y="38950"/>
                </a:lnTo>
                <a:lnTo>
                  <a:pt x="6896" y="78663"/>
                </a:lnTo>
                <a:lnTo>
                  <a:pt x="0" y="137629"/>
                </a:lnTo>
                <a:lnTo>
                  <a:pt x="0" y="528015"/>
                </a:lnTo>
                <a:lnTo>
                  <a:pt x="126898" y="528015"/>
                </a:lnTo>
                <a:lnTo>
                  <a:pt x="126898" y="202463"/>
                </a:lnTo>
                <a:lnTo>
                  <a:pt x="126644" y="183438"/>
                </a:lnTo>
                <a:lnTo>
                  <a:pt x="124739" y="131737"/>
                </a:lnTo>
                <a:lnTo>
                  <a:pt x="125031" y="126263"/>
                </a:lnTo>
                <a:lnTo>
                  <a:pt x="131826" y="122656"/>
                </a:lnTo>
                <a:lnTo>
                  <a:pt x="135420" y="125907"/>
                </a:lnTo>
                <a:lnTo>
                  <a:pt x="192024" y="228041"/>
                </a:lnTo>
                <a:lnTo>
                  <a:pt x="224040" y="285483"/>
                </a:lnTo>
                <a:lnTo>
                  <a:pt x="257530" y="345020"/>
                </a:lnTo>
                <a:lnTo>
                  <a:pt x="289179" y="400469"/>
                </a:lnTo>
                <a:lnTo>
                  <a:pt x="315658" y="445643"/>
                </a:lnTo>
                <a:lnTo>
                  <a:pt x="353225" y="498436"/>
                </a:lnTo>
                <a:lnTo>
                  <a:pt x="406336" y="529590"/>
                </a:lnTo>
                <a:lnTo>
                  <a:pt x="443992" y="533984"/>
                </a:lnTo>
                <a:lnTo>
                  <a:pt x="476084" y="530796"/>
                </a:lnTo>
                <a:lnTo>
                  <a:pt x="507085" y="518934"/>
                </a:lnTo>
                <a:lnTo>
                  <a:pt x="533514" y="494855"/>
                </a:lnTo>
                <a:lnTo>
                  <a:pt x="551916" y="455091"/>
                </a:lnTo>
                <a:lnTo>
                  <a:pt x="558812" y="396138"/>
                </a:lnTo>
                <a:lnTo>
                  <a:pt x="558812" y="5613"/>
                </a:lnTo>
                <a:close/>
              </a:path>
              <a:path w="3972559" h="534035">
                <a:moveTo>
                  <a:pt x="1094447" y="5778"/>
                </a:moveTo>
                <a:lnTo>
                  <a:pt x="602284" y="5778"/>
                </a:lnTo>
                <a:lnTo>
                  <a:pt x="602284" y="114998"/>
                </a:lnTo>
                <a:lnTo>
                  <a:pt x="784009" y="114998"/>
                </a:lnTo>
                <a:lnTo>
                  <a:pt x="784009" y="527748"/>
                </a:lnTo>
                <a:lnTo>
                  <a:pt x="912710" y="527748"/>
                </a:lnTo>
                <a:lnTo>
                  <a:pt x="912710" y="114998"/>
                </a:lnTo>
                <a:lnTo>
                  <a:pt x="1094447" y="114998"/>
                </a:lnTo>
                <a:lnTo>
                  <a:pt x="1094447" y="5778"/>
                </a:lnTo>
                <a:close/>
              </a:path>
              <a:path w="3972559" h="534035">
                <a:moveTo>
                  <a:pt x="1627581" y="5778"/>
                </a:moveTo>
                <a:lnTo>
                  <a:pt x="1135418" y="5778"/>
                </a:lnTo>
                <a:lnTo>
                  <a:pt x="1135418" y="114998"/>
                </a:lnTo>
                <a:lnTo>
                  <a:pt x="1317091" y="114998"/>
                </a:lnTo>
                <a:lnTo>
                  <a:pt x="1317091" y="527748"/>
                </a:lnTo>
                <a:lnTo>
                  <a:pt x="1445920" y="527748"/>
                </a:lnTo>
                <a:lnTo>
                  <a:pt x="1445920" y="114998"/>
                </a:lnTo>
                <a:lnTo>
                  <a:pt x="1627581" y="114998"/>
                </a:lnTo>
                <a:lnTo>
                  <a:pt x="1627581" y="5778"/>
                </a:lnTo>
                <a:close/>
              </a:path>
              <a:path w="3972559" h="534035">
                <a:moveTo>
                  <a:pt x="2316022" y="188772"/>
                </a:moveTo>
                <a:lnTo>
                  <a:pt x="2312454" y="135509"/>
                </a:lnTo>
                <a:lnTo>
                  <a:pt x="2307755" y="117005"/>
                </a:lnTo>
                <a:lnTo>
                  <a:pt x="2301570" y="92595"/>
                </a:lnTo>
                <a:lnTo>
                  <a:pt x="2283129" y="59245"/>
                </a:lnTo>
                <a:lnTo>
                  <a:pt x="2256866" y="34671"/>
                </a:lnTo>
                <a:lnTo>
                  <a:pt x="2222538" y="18097"/>
                </a:lnTo>
                <a:lnTo>
                  <a:pt x="2184616" y="9766"/>
                </a:lnTo>
                <a:lnTo>
                  <a:pt x="2184616" y="186474"/>
                </a:lnTo>
                <a:lnTo>
                  <a:pt x="2184616" y="347281"/>
                </a:lnTo>
                <a:lnTo>
                  <a:pt x="2181047" y="379285"/>
                </a:lnTo>
                <a:lnTo>
                  <a:pt x="2169718" y="400812"/>
                </a:lnTo>
                <a:lnTo>
                  <a:pt x="2149716" y="412940"/>
                </a:lnTo>
                <a:lnTo>
                  <a:pt x="2120125" y="416750"/>
                </a:lnTo>
                <a:lnTo>
                  <a:pt x="1912810" y="416750"/>
                </a:lnTo>
                <a:lnTo>
                  <a:pt x="1912810" y="117005"/>
                </a:lnTo>
                <a:lnTo>
                  <a:pt x="2120125" y="117005"/>
                </a:lnTo>
                <a:lnTo>
                  <a:pt x="2149716" y="120815"/>
                </a:lnTo>
                <a:lnTo>
                  <a:pt x="2169718" y="132969"/>
                </a:lnTo>
                <a:lnTo>
                  <a:pt x="2181047" y="154495"/>
                </a:lnTo>
                <a:lnTo>
                  <a:pt x="2184616" y="186474"/>
                </a:lnTo>
                <a:lnTo>
                  <a:pt x="2184616" y="9766"/>
                </a:lnTo>
                <a:lnTo>
                  <a:pt x="2179891" y="8724"/>
                </a:lnTo>
                <a:lnTo>
                  <a:pt x="2128659" y="5765"/>
                </a:lnTo>
                <a:lnTo>
                  <a:pt x="1784121" y="5765"/>
                </a:lnTo>
                <a:lnTo>
                  <a:pt x="1784121" y="527837"/>
                </a:lnTo>
                <a:lnTo>
                  <a:pt x="2134628" y="527837"/>
                </a:lnTo>
                <a:lnTo>
                  <a:pt x="2188108" y="524002"/>
                </a:lnTo>
                <a:lnTo>
                  <a:pt x="2230907" y="512546"/>
                </a:lnTo>
                <a:lnTo>
                  <a:pt x="2288057" y="467258"/>
                </a:lnTo>
                <a:lnTo>
                  <a:pt x="2307920" y="416750"/>
                </a:lnTo>
                <a:lnTo>
                  <a:pt x="2313216" y="392836"/>
                </a:lnTo>
                <a:lnTo>
                  <a:pt x="2316022" y="344982"/>
                </a:lnTo>
                <a:lnTo>
                  <a:pt x="2316022" y="188772"/>
                </a:lnTo>
                <a:close/>
              </a:path>
              <a:path w="3972559" h="534035">
                <a:moveTo>
                  <a:pt x="2903613" y="184607"/>
                </a:moveTo>
                <a:lnTo>
                  <a:pt x="2900603" y="133286"/>
                </a:lnTo>
                <a:lnTo>
                  <a:pt x="2891104" y="91643"/>
                </a:lnTo>
                <a:lnTo>
                  <a:pt x="2849651" y="34759"/>
                </a:lnTo>
                <a:lnTo>
                  <a:pt x="2773451" y="8788"/>
                </a:lnTo>
                <a:lnTo>
                  <a:pt x="2720492" y="5791"/>
                </a:lnTo>
                <a:lnTo>
                  <a:pt x="2396464" y="5791"/>
                </a:lnTo>
                <a:lnTo>
                  <a:pt x="2396464" y="116586"/>
                </a:lnTo>
                <a:lnTo>
                  <a:pt x="2711894" y="116586"/>
                </a:lnTo>
                <a:lnTo>
                  <a:pt x="2741485" y="120408"/>
                </a:lnTo>
                <a:lnTo>
                  <a:pt x="2761437" y="132549"/>
                </a:lnTo>
                <a:lnTo>
                  <a:pt x="2772702" y="154063"/>
                </a:lnTo>
                <a:lnTo>
                  <a:pt x="2776232" y="186004"/>
                </a:lnTo>
                <a:lnTo>
                  <a:pt x="2776309" y="204444"/>
                </a:lnTo>
                <a:lnTo>
                  <a:pt x="2776232" y="309689"/>
                </a:lnTo>
                <a:lnTo>
                  <a:pt x="2776232" y="416344"/>
                </a:lnTo>
                <a:lnTo>
                  <a:pt x="2533688" y="416344"/>
                </a:lnTo>
                <a:lnTo>
                  <a:pt x="2518968" y="414210"/>
                </a:lnTo>
                <a:lnTo>
                  <a:pt x="2505659" y="406146"/>
                </a:lnTo>
                <a:lnTo>
                  <a:pt x="2496020" y="389699"/>
                </a:lnTo>
                <a:lnTo>
                  <a:pt x="2492298" y="362407"/>
                </a:lnTo>
                <a:lnTo>
                  <a:pt x="2495994" y="335216"/>
                </a:lnTo>
                <a:lnTo>
                  <a:pt x="2505583" y="319201"/>
                </a:lnTo>
                <a:lnTo>
                  <a:pt x="2518892" y="311607"/>
                </a:lnTo>
                <a:lnTo>
                  <a:pt x="2533688" y="309689"/>
                </a:lnTo>
                <a:lnTo>
                  <a:pt x="2776232" y="309689"/>
                </a:lnTo>
                <a:lnTo>
                  <a:pt x="2776232" y="204444"/>
                </a:lnTo>
                <a:lnTo>
                  <a:pt x="2514828" y="204444"/>
                </a:lnTo>
                <a:lnTo>
                  <a:pt x="2461171" y="210045"/>
                </a:lnTo>
                <a:lnTo>
                  <a:pt x="2419477" y="227215"/>
                </a:lnTo>
                <a:lnTo>
                  <a:pt x="2389721" y="256527"/>
                </a:lnTo>
                <a:lnTo>
                  <a:pt x="2371890" y="298551"/>
                </a:lnTo>
                <a:lnTo>
                  <a:pt x="2365959" y="353872"/>
                </a:lnTo>
                <a:lnTo>
                  <a:pt x="2365959" y="378561"/>
                </a:lnTo>
                <a:lnTo>
                  <a:pt x="2372106" y="435038"/>
                </a:lnTo>
                <a:lnTo>
                  <a:pt x="2390584" y="477177"/>
                </a:lnTo>
                <a:lnTo>
                  <a:pt x="2421420" y="506006"/>
                </a:lnTo>
                <a:lnTo>
                  <a:pt x="2464625" y="522554"/>
                </a:lnTo>
                <a:lnTo>
                  <a:pt x="2520238" y="527837"/>
                </a:lnTo>
                <a:lnTo>
                  <a:pt x="2903613" y="527837"/>
                </a:lnTo>
                <a:lnTo>
                  <a:pt x="2903613" y="416344"/>
                </a:lnTo>
                <a:lnTo>
                  <a:pt x="2903613" y="309689"/>
                </a:lnTo>
                <a:lnTo>
                  <a:pt x="2903613" y="184607"/>
                </a:lnTo>
                <a:close/>
              </a:path>
              <a:path w="3972559" h="534035">
                <a:moveTo>
                  <a:pt x="3421773" y="5778"/>
                </a:moveTo>
                <a:lnTo>
                  <a:pt x="2929471" y="5778"/>
                </a:lnTo>
                <a:lnTo>
                  <a:pt x="2929471" y="114998"/>
                </a:lnTo>
                <a:lnTo>
                  <a:pt x="3111271" y="114998"/>
                </a:lnTo>
                <a:lnTo>
                  <a:pt x="3111271" y="527748"/>
                </a:lnTo>
                <a:lnTo>
                  <a:pt x="3239897" y="527748"/>
                </a:lnTo>
                <a:lnTo>
                  <a:pt x="3239897" y="114998"/>
                </a:lnTo>
                <a:lnTo>
                  <a:pt x="3421773" y="114998"/>
                </a:lnTo>
                <a:lnTo>
                  <a:pt x="3421773" y="5778"/>
                </a:lnTo>
                <a:close/>
              </a:path>
              <a:path w="3972559" h="534035">
                <a:moveTo>
                  <a:pt x="3971975" y="184607"/>
                </a:moveTo>
                <a:lnTo>
                  <a:pt x="3968978" y="133286"/>
                </a:lnTo>
                <a:lnTo>
                  <a:pt x="3959504" y="91643"/>
                </a:lnTo>
                <a:lnTo>
                  <a:pt x="3918127" y="34759"/>
                </a:lnTo>
                <a:lnTo>
                  <a:pt x="3841889" y="8788"/>
                </a:lnTo>
                <a:lnTo>
                  <a:pt x="3788841" y="5791"/>
                </a:lnTo>
                <a:lnTo>
                  <a:pt x="3464890" y="5791"/>
                </a:lnTo>
                <a:lnTo>
                  <a:pt x="3464890" y="116586"/>
                </a:lnTo>
                <a:lnTo>
                  <a:pt x="3780523" y="116586"/>
                </a:lnTo>
                <a:lnTo>
                  <a:pt x="3810050" y="120408"/>
                </a:lnTo>
                <a:lnTo>
                  <a:pt x="3829977" y="132549"/>
                </a:lnTo>
                <a:lnTo>
                  <a:pt x="3841254" y="154063"/>
                </a:lnTo>
                <a:lnTo>
                  <a:pt x="3844798" y="186004"/>
                </a:lnTo>
                <a:lnTo>
                  <a:pt x="3844798" y="204444"/>
                </a:lnTo>
                <a:lnTo>
                  <a:pt x="3844798" y="309689"/>
                </a:lnTo>
                <a:lnTo>
                  <a:pt x="3844798" y="416344"/>
                </a:lnTo>
                <a:lnTo>
                  <a:pt x="3602113" y="416344"/>
                </a:lnTo>
                <a:lnTo>
                  <a:pt x="3587419" y="414210"/>
                </a:lnTo>
                <a:lnTo>
                  <a:pt x="3574110" y="406146"/>
                </a:lnTo>
                <a:lnTo>
                  <a:pt x="3564445" y="389699"/>
                </a:lnTo>
                <a:lnTo>
                  <a:pt x="3560711" y="362407"/>
                </a:lnTo>
                <a:lnTo>
                  <a:pt x="3564420" y="335216"/>
                </a:lnTo>
                <a:lnTo>
                  <a:pt x="3574034" y="319201"/>
                </a:lnTo>
                <a:lnTo>
                  <a:pt x="3587331" y="311607"/>
                </a:lnTo>
                <a:lnTo>
                  <a:pt x="3602113" y="309689"/>
                </a:lnTo>
                <a:lnTo>
                  <a:pt x="3844798" y="309689"/>
                </a:lnTo>
                <a:lnTo>
                  <a:pt x="3844798" y="204444"/>
                </a:lnTo>
                <a:lnTo>
                  <a:pt x="3583330" y="204444"/>
                </a:lnTo>
                <a:lnTo>
                  <a:pt x="3529660" y="210045"/>
                </a:lnTo>
                <a:lnTo>
                  <a:pt x="3487966" y="227215"/>
                </a:lnTo>
                <a:lnTo>
                  <a:pt x="3458222" y="256527"/>
                </a:lnTo>
                <a:lnTo>
                  <a:pt x="3440392" y="298551"/>
                </a:lnTo>
                <a:lnTo>
                  <a:pt x="3434448" y="353872"/>
                </a:lnTo>
                <a:lnTo>
                  <a:pt x="3434448" y="378561"/>
                </a:lnTo>
                <a:lnTo>
                  <a:pt x="3440607" y="435038"/>
                </a:lnTo>
                <a:lnTo>
                  <a:pt x="3459099" y="477177"/>
                </a:lnTo>
                <a:lnTo>
                  <a:pt x="3489934" y="506006"/>
                </a:lnTo>
                <a:lnTo>
                  <a:pt x="3533114" y="522554"/>
                </a:lnTo>
                <a:lnTo>
                  <a:pt x="3588664" y="527837"/>
                </a:lnTo>
                <a:lnTo>
                  <a:pt x="3971975" y="527837"/>
                </a:lnTo>
                <a:lnTo>
                  <a:pt x="3971975" y="416344"/>
                </a:lnTo>
                <a:lnTo>
                  <a:pt x="3971975" y="309689"/>
                </a:lnTo>
                <a:lnTo>
                  <a:pt x="3971975" y="1846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489905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478971" y="615497"/>
            <a:ext cx="3243942" cy="1528989"/>
          </a:xfrm>
          <a:prstGeom prst="rect">
            <a:avLst/>
          </a:prstGeom>
        </p:spPr>
        <p:txBody>
          <a:bodyPr>
            <a:normAutofit/>
          </a:bodyPr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s-ES" sz="2400" kern="1200" dirty="0">
                <a:solidFill>
                  <a:srgbClr val="505050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en-US" noProof="0"/>
              <a:t>TITLE</a:t>
            </a:r>
          </a:p>
        </p:txBody>
      </p:sp>
      <p:sp>
        <p:nvSpPr>
          <p:cNvPr id="5" name="Marcador de posición de imagen 4">
            <a:extLst>
              <a:ext uri="{FF2B5EF4-FFF2-40B4-BE49-F238E27FC236}">
                <a16:creationId xmlns:a16="http://schemas.microsoft.com/office/drawing/2014/main" id="{3421E4D4-6199-4D56-BA55-7460548D7A3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125686" y="0"/>
            <a:ext cx="4103913" cy="6857999"/>
          </a:xfrm>
        </p:spPr>
        <p:txBody>
          <a:bodyPr/>
          <a:lstStyle/>
          <a:p>
            <a:endParaRPr lang="en-US" noProof="0"/>
          </a:p>
        </p:txBody>
      </p:sp>
      <p:sp>
        <p:nvSpPr>
          <p:cNvPr id="6" name="Marcador de posición de imagen 4">
            <a:extLst>
              <a:ext uri="{FF2B5EF4-FFF2-40B4-BE49-F238E27FC236}">
                <a16:creationId xmlns:a16="http://schemas.microsoft.com/office/drawing/2014/main" id="{4E222587-9B83-4F95-9A3D-1D72EE4BB5A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523514" y="1021080"/>
            <a:ext cx="3657600" cy="2255520"/>
          </a:xfrm>
        </p:spPr>
        <p:txBody>
          <a:bodyPr/>
          <a:lstStyle/>
          <a:p>
            <a:endParaRPr lang="en-US" noProof="0"/>
          </a:p>
        </p:txBody>
      </p:sp>
      <p:sp>
        <p:nvSpPr>
          <p:cNvPr id="7" name="Marcador de posición de imagen 4">
            <a:extLst>
              <a:ext uri="{FF2B5EF4-FFF2-40B4-BE49-F238E27FC236}">
                <a16:creationId xmlns:a16="http://schemas.microsoft.com/office/drawing/2014/main" id="{158C3FBB-04D9-4351-BD10-6D38D73119C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523514" y="3429001"/>
            <a:ext cx="3657600" cy="2164080"/>
          </a:xfrm>
        </p:spPr>
        <p:txBody>
          <a:bodyPr/>
          <a:lstStyle/>
          <a:p>
            <a:endParaRPr lang="en-US" noProof="0"/>
          </a:p>
        </p:txBody>
      </p:sp>
      <p:sp>
        <p:nvSpPr>
          <p:cNvPr id="8" name="Marcador de texto 15">
            <a:extLst>
              <a:ext uri="{FF2B5EF4-FFF2-40B4-BE49-F238E27FC236}">
                <a16:creationId xmlns:a16="http://schemas.microsoft.com/office/drawing/2014/main" id="{4EBB11D4-0769-479E-B91A-665E182AC86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8971" y="2556329"/>
            <a:ext cx="3243942" cy="3858306"/>
          </a:xfrm>
        </p:spPr>
        <p:txBody>
          <a:bodyPr>
            <a:normAutofit/>
          </a:bodyPr>
          <a:lstStyle>
            <a:lvl1pPr marL="0" indent="0">
              <a:buFontTx/>
              <a:buNone/>
              <a:defRPr lang="es-ES" altLang="es-ES" sz="18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1pPr>
            <a:lvl2pPr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2pPr>
            <a:lvl3pPr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3pPr>
            <a:lvl4pPr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4pPr>
            <a:lvl5pPr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noProof="0"/>
              <a:t>Add text</a:t>
            </a:r>
          </a:p>
        </p:txBody>
      </p:sp>
      <p:pic>
        <p:nvPicPr>
          <p:cNvPr id="10" name="Imagen 9" descr="Logotipo&#10;&#10;Descripción generada automáticamente">
            <a:extLst>
              <a:ext uri="{FF2B5EF4-FFF2-40B4-BE49-F238E27FC236}">
                <a16:creationId xmlns:a16="http://schemas.microsoft.com/office/drawing/2014/main" id="{D66B4FB0-A450-45C3-B370-4F83FB624C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7844" y="309903"/>
            <a:ext cx="1932013" cy="491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88082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7437120" y="1392737"/>
            <a:ext cx="4177936" cy="1734003"/>
          </a:xfrm>
          <a:prstGeom prst="rect">
            <a:avLst/>
          </a:prstGeom>
        </p:spPr>
        <p:txBody>
          <a:bodyPr>
            <a:normAutofit/>
          </a:bodyPr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s-ES" sz="2400" kern="1200" dirty="0">
                <a:solidFill>
                  <a:srgbClr val="505050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en-US" noProof="0"/>
              <a:t>TITLE</a:t>
            </a:r>
          </a:p>
        </p:txBody>
      </p:sp>
      <p:sp>
        <p:nvSpPr>
          <p:cNvPr id="5" name="Marcador de posición de imagen 4">
            <a:extLst>
              <a:ext uri="{FF2B5EF4-FFF2-40B4-BE49-F238E27FC236}">
                <a16:creationId xmlns:a16="http://schemas.microsoft.com/office/drawing/2014/main" id="{3421E4D4-6199-4D56-BA55-7460548D7A3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6934200" cy="6857999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noProof="0"/>
              <a:t>Add Image</a:t>
            </a:r>
          </a:p>
        </p:txBody>
      </p:sp>
      <p:sp>
        <p:nvSpPr>
          <p:cNvPr id="6" name="Marcador de texto 15">
            <a:extLst>
              <a:ext uri="{FF2B5EF4-FFF2-40B4-BE49-F238E27FC236}">
                <a16:creationId xmlns:a16="http://schemas.microsoft.com/office/drawing/2014/main" id="{8631366F-A402-4238-9843-950F4FAAE77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437120" y="3346269"/>
            <a:ext cx="4177936" cy="2582091"/>
          </a:xfrm>
        </p:spPr>
        <p:txBody>
          <a:bodyPr>
            <a:normAutofit/>
          </a:bodyPr>
          <a:lstStyle>
            <a:lvl1pPr marL="0" indent="0">
              <a:buFontTx/>
              <a:buNone/>
              <a:defRPr lang="es-ES" altLang="es-ES" sz="18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1pPr>
            <a:lvl2pPr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2pPr>
            <a:lvl3pPr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3pPr>
            <a:lvl4pPr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4pPr>
            <a:lvl5pPr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noProof="0"/>
              <a:t>Add text</a:t>
            </a:r>
          </a:p>
        </p:txBody>
      </p:sp>
      <p:pic>
        <p:nvPicPr>
          <p:cNvPr id="8" name="Imagen 7" descr="Logotipo&#10;&#10;Descripción generada automáticamente">
            <a:extLst>
              <a:ext uri="{FF2B5EF4-FFF2-40B4-BE49-F238E27FC236}">
                <a16:creationId xmlns:a16="http://schemas.microsoft.com/office/drawing/2014/main" id="{242238B0-2D79-4ABC-B8E9-07C0FD80775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7844" y="309903"/>
            <a:ext cx="1932013" cy="491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97408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posición de imagen 4">
            <a:extLst>
              <a:ext uri="{FF2B5EF4-FFF2-40B4-BE49-F238E27FC236}">
                <a16:creationId xmlns:a16="http://schemas.microsoft.com/office/drawing/2014/main" id="{3421E4D4-6199-4D56-BA55-7460548D7A3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US" noProof="0"/>
          </a:p>
        </p:txBody>
      </p:sp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727529" y="1247198"/>
            <a:ext cx="5038271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s-ES" sz="2400" kern="1200" dirty="0">
                <a:solidFill>
                  <a:schemeClr val="bg1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en-US" noProof="0"/>
              <a:t>TITLE</a:t>
            </a:r>
          </a:p>
        </p:txBody>
      </p:sp>
      <p:sp>
        <p:nvSpPr>
          <p:cNvPr id="6" name="Marcador de texto 13">
            <a:extLst>
              <a:ext uri="{FF2B5EF4-FFF2-40B4-BE49-F238E27FC236}">
                <a16:creationId xmlns:a16="http://schemas.microsoft.com/office/drawing/2014/main" id="{174DF5E9-055B-4D7F-A558-E27527DA0D1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7529" y="2773580"/>
            <a:ext cx="5038271" cy="3713739"/>
          </a:xfrm>
          <a:noFill/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bg1"/>
                </a:solidFill>
                <a:latin typeface="+mn-lt"/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Add text</a:t>
            </a:r>
          </a:p>
        </p:txBody>
      </p:sp>
      <p:pic>
        <p:nvPicPr>
          <p:cNvPr id="8" name="Imagen 7" descr="Imagen que contiene dibujo, señal&#10;&#10;Descripción generada automáticamente">
            <a:extLst>
              <a:ext uri="{FF2B5EF4-FFF2-40B4-BE49-F238E27FC236}">
                <a16:creationId xmlns:a16="http://schemas.microsoft.com/office/drawing/2014/main" id="{1A2C4E82-BE49-42CC-9A65-7E1A5A56A92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54997" y="6124490"/>
            <a:ext cx="2234284" cy="331390"/>
          </a:xfrm>
          <a:prstGeom prst="rect">
            <a:avLst/>
          </a:prstGeom>
        </p:spPr>
      </p:pic>
      <p:pic>
        <p:nvPicPr>
          <p:cNvPr id="9" name="Marcador de posición de imagen 4" descr="Imagen que contiene Interfaz de usuario gráfica&#10;&#10;Descripción generada automáticamente">
            <a:extLst>
              <a:ext uri="{FF2B5EF4-FFF2-40B4-BE49-F238E27FC236}">
                <a16:creationId xmlns:a16="http://schemas.microsoft.com/office/drawing/2014/main" id="{74269998-C94B-422E-A78A-DF85C688357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0510733" y="114153"/>
            <a:ext cx="1278548" cy="743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007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017D54-9E0F-516B-FE0B-0850C2C391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44B1056-BA20-5F08-CAD7-3218C8B126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21FF99E-D39A-3B16-A3B6-75A0630D62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2F735-48ED-474B-B06C-3FC2908076DE}" type="datetimeFigureOut">
              <a:rPr lang="es-AR" smtClean="0"/>
              <a:t>16/2/2024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D088133-3E32-8C50-63EC-B7C9A58D4B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7ACB0F5-4FB1-3FB0-9E05-07CE1CD1C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04BF1-D741-4FB7-B2D5-21E1A3C84779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0325967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6493F77-080A-D182-985A-989F127FF6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B406930-5B22-3962-A938-84BDA2EEE8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7EA5572-11A7-FB47-9C8B-226918C22B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2F735-48ED-474B-B06C-3FC2908076DE}" type="datetimeFigureOut">
              <a:rPr lang="es-AR" smtClean="0"/>
              <a:t>16/2/2024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033D281-4A49-5D7D-F851-C0E5CAD8A0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F8E1C32-B315-3AC6-D560-8CA1FE1E2B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04BF1-D741-4FB7-B2D5-21E1A3C84779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019121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B0896FB-12FD-6C30-B5E2-A9DEF2228D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00B8670-9668-FA6A-6B5B-D76A325936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FB534F4B-6A39-C169-121D-E4BE806AA8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E068030-0107-7825-E52B-B09C54E985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2F735-48ED-474B-B06C-3FC2908076DE}" type="datetimeFigureOut">
              <a:rPr lang="es-AR" smtClean="0"/>
              <a:t>16/2/2024</a:t>
            </a:fld>
            <a:endParaRPr lang="es-AR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DAAD620-0D7F-5F82-1F21-82EA94C58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DEC2770-C212-62DE-63C9-746F8A686C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04BF1-D741-4FB7-B2D5-21E1A3C84779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4355784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D58FD0-CE9A-FFDD-64C0-30706BBF2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EB080EB-CCA2-EC35-198A-699F029C66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D22B4865-02D4-2D87-4597-324B274E19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42C6AC3D-ABD2-CC34-6E68-2FB39C8032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56E788C7-88F8-7F36-9256-76E6D6D60A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507AA735-EA29-ACFB-B0B2-38BE44503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2F735-48ED-474B-B06C-3FC2908076DE}" type="datetimeFigureOut">
              <a:rPr lang="es-AR" smtClean="0"/>
              <a:t>16/2/2024</a:t>
            </a:fld>
            <a:endParaRPr lang="es-AR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06683E48-21F9-094B-1636-2B48FDE004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8FBBDFDC-602F-018A-3802-14F1BAFDC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04BF1-D741-4FB7-B2D5-21E1A3C84779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525300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B80135-CC7C-A660-7481-BC856F5A8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D72ADFD1-3C55-D190-F587-F3836C5870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2F735-48ED-474B-B06C-3FC2908076DE}" type="datetimeFigureOut">
              <a:rPr lang="es-AR" smtClean="0"/>
              <a:t>16/2/2024</a:t>
            </a:fld>
            <a:endParaRPr lang="es-AR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324BC95B-AB0D-3719-3983-4EC75C2875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41D456BF-7ACC-23E3-BDE0-F2BF6E469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04BF1-D741-4FB7-B2D5-21E1A3C84779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7043397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8218C713-78A0-9D18-A94B-8AD68BF6F5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2F735-48ED-474B-B06C-3FC2908076DE}" type="datetimeFigureOut">
              <a:rPr lang="es-AR" smtClean="0"/>
              <a:t>16/2/2024</a:t>
            </a:fld>
            <a:endParaRPr lang="es-AR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E87A3A06-C7EA-7245-77B2-4E9CE83A8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01F7755-924D-7BA5-EB5E-29CFDAD0D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04BF1-D741-4FB7-B2D5-21E1A3C84779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169594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F026A08-9292-6F7A-9BF1-9742E864DC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3DD3EE5-A41E-6FB1-2116-11E242BA6D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DB206D09-8B5B-BEFE-D08F-BC818A6597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4F59741-4535-A483-4975-3A115E466F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2F735-48ED-474B-B06C-3FC2908076DE}" type="datetimeFigureOut">
              <a:rPr lang="es-AR" smtClean="0"/>
              <a:t>16/2/2024</a:t>
            </a:fld>
            <a:endParaRPr lang="es-AR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731EF31-9821-D3C2-9E31-3AB99ECFF6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2F650A2-641F-E63C-2057-44E3F35CA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04BF1-D741-4FB7-B2D5-21E1A3C84779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5253401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D2E00CD-E414-E2C9-2D3B-461572514E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F2FFEFE5-5750-D432-41D1-BD29CD08658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AR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159688C9-B71A-780B-99D2-3DC691AADA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6637BD5-C0BC-00EB-4D49-4561A73227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2F735-48ED-474B-B06C-3FC2908076DE}" type="datetimeFigureOut">
              <a:rPr lang="es-AR" smtClean="0"/>
              <a:t>16/2/2024</a:t>
            </a:fld>
            <a:endParaRPr lang="es-AR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DE51D25-A9BD-0909-3B64-1A84B2C28C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78EE9E5-0627-7CFC-B9F1-5267068252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04BF1-D741-4FB7-B2D5-21E1A3C84779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367094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953BCF29-6416-F38F-4FE1-523DFB4BBE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E86EFB5-4F08-8D3F-1A1A-D2FEBEE6AE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C906D93-7621-78D8-5EBC-F38A1B92629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872F735-48ED-474B-B06C-3FC2908076DE}" type="datetimeFigureOut">
              <a:rPr lang="es-AR" smtClean="0"/>
              <a:t>16/2/2024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CC6DCE0-AB0C-CFE6-29FE-78C4B4F5BD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B15533B-D691-4369-7497-1F4B3F5966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DD04BF1-D741-4FB7-B2D5-21E1A3C84779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2108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69D0A6FC-EFA3-4DFE-9653-98A3879DA8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F7BE030-87AE-427C-ACBC-7B06529523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2BF9331-6840-434F-B621-12DFE03D32F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B27088-428B-4ACA-BA78-9A0C3D28AC70}" type="datetimeFigureOut">
              <a:rPr lang="es-ES" smtClean="0"/>
              <a:t>16/02/2024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88AAC71-5381-401B-9CE9-9723132417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91A468C-3ECE-4EC9-A72D-CF2248D54B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9CC7F5-E638-4E97-9412-7505BCA35B8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937137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79" r:id="rId3"/>
    <p:sldLayoutId id="2147483670" r:id="rId4"/>
    <p:sldLayoutId id="2147483669" r:id="rId5"/>
    <p:sldLayoutId id="2147483677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2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9D8FFEDC-2BC2-401E-9475-7BD57CB58E78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00670" y="5759811"/>
            <a:ext cx="6348770" cy="318490"/>
          </a:xfrm>
        </p:spPr>
        <p:txBody>
          <a:bodyPr vert="horz" lIns="91440" tIns="45720" rIns="91440" bIns="45720" rtlCol="0" anchor="t">
            <a:normAutofit fontScale="62500" lnSpcReduction="20000"/>
          </a:bodyPr>
          <a:lstStyle/>
          <a:p>
            <a:pPr marL="0" indent="0">
              <a:buNone/>
            </a:pPr>
            <a:r>
              <a:rPr lang="en-US" b="1">
                <a:latin typeface="Arial Black"/>
              </a:rPr>
              <a:t>Febrero 2024</a:t>
            </a:r>
            <a:endParaRPr lang="en-US"/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BC2011F4-0288-473A-AC21-F6DAF9E707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 Black"/>
              </a:rPr>
              <a:t>Taller Generativa IA</a:t>
            </a:r>
            <a:br>
              <a:rPr lang="en-US">
                <a:latin typeface="Arial Black"/>
              </a:rPr>
            </a:br>
            <a:r>
              <a:rPr lang="en-US">
                <a:latin typeface="Arial Black"/>
              </a:rPr>
              <a:t>Asistente virtual</a:t>
            </a:r>
            <a:endParaRPr lang="en-US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2FD444D2-F012-476F-A205-BF72F727B6A7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en-US">
              <a:latin typeface="Arial Black"/>
            </a:endParaRP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73756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magen">
            <a:extLst>
              <a:ext uri="{FF2B5EF4-FFF2-40B4-BE49-F238E27FC236}">
                <a16:creationId xmlns:a16="http://schemas.microsoft.com/office/drawing/2014/main" id="{CF12A811-5544-7D24-7BA1-CACC095938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030" y="874081"/>
            <a:ext cx="10695940" cy="5513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82396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arcador de posición de imagen 6" descr="Una persona con la boca abierta&#10;&#10;Descripción generada automáticamente con confianza media">
            <a:extLst>
              <a:ext uri="{FF2B5EF4-FFF2-40B4-BE49-F238E27FC236}">
                <a16:creationId xmlns:a16="http://schemas.microsoft.com/office/drawing/2014/main" id="{673E7920-90FF-4D6E-A472-9C808D927D2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17" r="24017"/>
          <a:stretch>
            <a:fillRect/>
          </a:stretch>
        </p:blipFill>
        <p:spPr/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03C8813-C55D-4B32-8742-4C4CCD7AD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Agradecimientos</a:t>
            </a:r>
            <a:r>
              <a:rPr lang="en-US"/>
              <a:t>: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46A2B29-D3D5-46C9-A19F-75B62677654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/>
              <a:t>Nacha (María Loyola </a:t>
            </a:r>
            <a:r>
              <a:rPr lang="en-US" err="1"/>
              <a:t>Fraile</a:t>
            </a:r>
            <a:r>
              <a:rPr lang="en-US"/>
              <a:t>).</a:t>
            </a:r>
          </a:p>
          <a:p>
            <a:endParaRPr lang="en-US"/>
          </a:p>
          <a:p>
            <a:r>
              <a:rPr lang="en-US"/>
              <a:t>Lucia </a:t>
            </a:r>
            <a:r>
              <a:rPr lang="en-US" err="1"/>
              <a:t>Nahir</a:t>
            </a:r>
            <a:r>
              <a:rPr lang="en-US"/>
              <a:t> Bravo.</a:t>
            </a:r>
          </a:p>
          <a:p>
            <a:endParaRPr lang="en-US"/>
          </a:p>
          <a:p>
            <a:r>
              <a:rPr lang="en-US" err="1"/>
              <a:t>Equipo</a:t>
            </a:r>
            <a:r>
              <a:rPr lang="en-US"/>
              <a:t> del taller de Generativa AI.</a:t>
            </a:r>
          </a:p>
        </p:txBody>
      </p:sp>
    </p:spTree>
    <p:extLst>
      <p:ext uri="{BB962C8B-B14F-4D97-AF65-F5344CB8AC3E}">
        <p14:creationId xmlns:p14="http://schemas.microsoft.com/office/powerpoint/2010/main" val="3013839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posición de imagen 3" descr="Un par de personas de pie&#10;&#10;Descripción generada automáticamente con confianza baja">
            <a:extLst>
              <a:ext uri="{FF2B5EF4-FFF2-40B4-BE49-F238E27FC236}">
                <a16:creationId xmlns:a16="http://schemas.microsoft.com/office/drawing/2014/main" id="{B633AA7C-0AFB-493F-BDAC-E41F668EC8B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6" b="7816"/>
          <a:stretch>
            <a:fillRect/>
          </a:stretch>
        </p:blipFill>
        <p:spPr>
          <a:xfrm>
            <a:off x="-209107" y="-23420"/>
            <a:ext cx="12416512" cy="6984288"/>
          </a:xfr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8A4A0E44-8CCA-4BB0-872B-AC4D6E3367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5149" y="7164"/>
            <a:ext cx="12401107" cy="6923119"/>
          </a:xfrm>
          <a:prstGeom prst="rect">
            <a:avLst/>
          </a:prstGeom>
        </p:spPr>
      </p:pic>
      <p:sp>
        <p:nvSpPr>
          <p:cNvPr id="13" name="Título 12">
            <a:extLst>
              <a:ext uri="{FF2B5EF4-FFF2-40B4-BE49-F238E27FC236}">
                <a16:creationId xmlns:a16="http://schemas.microsoft.com/office/drawing/2014/main" id="{6F05C9AB-C854-4B10-ACE4-4015406B7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529" y="1247198"/>
            <a:ext cx="5661841" cy="3784808"/>
          </a:xfrm>
        </p:spPr>
        <p:txBody>
          <a:bodyPr>
            <a:normAutofit/>
          </a:bodyPr>
          <a:lstStyle/>
          <a:p>
            <a:r>
              <a:rPr lang="en-US"/>
              <a:t>EQUIPO:</a:t>
            </a:r>
            <a:br>
              <a:rPr lang="en-US"/>
            </a:br>
            <a:r>
              <a:rPr lang="en-US"/>
              <a:t>	</a:t>
            </a:r>
            <a:br>
              <a:rPr lang="en-US"/>
            </a:br>
            <a:r>
              <a:rPr lang="en-US"/>
              <a:t>	Juan Pablo Carrizo</a:t>
            </a:r>
            <a:br>
              <a:rPr lang="en-US"/>
            </a:br>
            <a:br>
              <a:rPr lang="en-US"/>
            </a:br>
            <a:r>
              <a:rPr lang="en-US"/>
              <a:t>	María De La Paz Casaux</a:t>
            </a:r>
            <a:br>
              <a:rPr lang="en-US"/>
            </a:br>
            <a:br>
              <a:rPr lang="en-US"/>
            </a:br>
            <a:r>
              <a:rPr lang="en-US"/>
              <a:t>	Esteban Ariel Besendo</a:t>
            </a:r>
          </a:p>
        </p:txBody>
      </p:sp>
      <p:sp>
        <p:nvSpPr>
          <p:cNvPr id="7" name="object 10">
            <a:extLst>
              <a:ext uri="{FF2B5EF4-FFF2-40B4-BE49-F238E27FC236}">
                <a16:creationId xmlns:a16="http://schemas.microsoft.com/office/drawing/2014/main" id="{EFB11BA6-30E9-4049-8D40-1606BFF2B0C3}"/>
              </a:ext>
            </a:extLst>
          </p:cNvPr>
          <p:cNvSpPr/>
          <p:nvPr/>
        </p:nvSpPr>
        <p:spPr>
          <a:xfrm>
            <a:off x="10100440" y="441209"/>
            <a:ext cx="1765738" cy="237370"/>
          </a:xfrm>
          <a:custGeom>
            <a:avLst/>
            <a:gdLst/>
            <a:ahLst/>
            <a:cxnLst/>
            <a:rect l="l" t="t" r="r" b="b"/>
            <a:pathLst>
              <a:path w="3972559" h="534035">
                <a:moveTo>
                  <a:pt x="558800" y="5613"/>
                </a:moveTo>
                <a:lnTo>
                  <a:pt x="431761" y="5613"/>
                </a:lnTo>
                <a:lnTo>
                  <a:pt x="431761" y="331304"/>
                </a:lnTo>
                <a:lnTo>
                  <a:pt x="432028" y="350342"/>
                </a:lnTo>
                <a:lnTo>
                  <a:pt x="433705" y="396278"/>
                </a:lnTo>
                <a:lnTo>
                  <a:pt x="434060" y="402094"/>
                </a:lnTo>
                <a:lnTo>
                  <a:pt x="433705" y="407365"/>
                </a:lnTo>
                <a:lnTo>
                  <a:pt x="426986" y="411111"/>
                </a:lnTo>
                <a:lnTo>
                  <a:pt x="423227" y="407847"/>
                </a:lnTo>
                <a:lnTo>
                  <a:pt x="420814" y="403555"/>
                </a:lnTo>
                <a:lnTo>
                  <a:pt x="329793" y="241185"/>
                </a:lnTo>
                <a:lnTo>
                  <a:pt x="295503" y="180492"/>
                </a:lnTo>
                <a:lnTo>
                  <a:pt x="264109" y="125412"/>
                </a:lnTo>
                <a:lnTo>
                  <a:pt x="239356" y="82778"/>
                </a:lnTo>
                <a:lnTo>
                  <a:pt x="205511" y="35331"/>
                </a:lnTo>
                <a:lnTo>
                  <a:pt x="152412" y="4343"/>
                </a:lnTo>
                <a:lnTo>
                  <a:pt x="114757" y="0"/>
                </a:lnTo>
                <a:lnTo>
                  <a:pt x="82638" y="3149"/>
                </a:lnTo>
                <a:lnTo>
                  <a:pt x="51650" y="14960"/>
                </a:lnTo>
                <a:lnTo>
                  <a:pt x="25247" y="38950"/>
                </a:lnTo>
                <a:lnTo>
                  <a:pt x="6883" y="78676"/>
                </a:lnTo>
                <a:lnTo>
                  <a:pt x="0" y="137642"/>
                </a:lnTo>
                <a:lnTo>
                  <a:pt x="0" y="528027"/>
                </a:lnTo>
                <a:lnTo>
                  <a:pt x="126885" y="528027"/>
                </a:lnTo>
                <a:lnTo>
                  <a:pt x="126885" y="202476"/>
                </a:lnTo>
                <a:lnTo>
                  <a:pt x="126631" y="183451"/>
                </a:lnTo>
                <a:lnTo>
                  <a:pt x="124739" y="131737"/>
                </a:lnTo>
                <a:lnTo>
                  <a:pt x="125006" y="126276"/>
                </a:lnTo>
                <a:lnTo>
                  <a:pt x="131800" y="122669"/>
                </a:lnTo>
                <a:lnTo>
                  <a:pt x="135407" y="125920"/>
                </a:lnTo>
                <a:lnTo>
                  <a:pt x="192011" y="228053"/>
                </a:lnTo>
                <a:lnTo>
                  <a:pt x="224028" y="285483"/>
                </a:lnTo>
                <a:lnTo>
                  <a:pt x="257517" y="345020"/>
                </a:lnTo>
                <a:lnTo>
                  <a:pt x="289166" y="400469"/>
                </a:lnTo>
                <a:lnTo>
                  <a:pt x="315645" y="445643"/>
                </a:lnTo>
                <a:lnTo>
                  <a:pt x="353212" y="498436"/>
                </a:lnTo>
                <a:lnTo>
                  <a:pt x="406311" y="529590"/>
                </a:lnTo>
                <a:lnTo>
                  <a:pt x="443979" y="533984"/>
                </a:lnTo>
                <a:lnTo>
                  <a:pt x="476072" y="530796"/>
                </a:lnTo>
                <a:lnTo>
                  <a:pt x="507072" y="518934"/>
                </a:lnTo>
                <a:lnTo>
                  <a:pt x="533501" y="494855"/>
                </a:lnTo>
                <a:lnTo>
                  <a:pt x="551891" y="455091"/>
                </a:lnTo>
                <a:lnTo>
                  <a:pt x="558800" y="396138"/>
                </a:lnTo>
                <a:lnTo>
                  <a:pt x="558800" y="5613"/>
                </a:lnTo>
                <a:close/>
              </a:path>
              <a:path w="3972559" h="534035">
                <a:moveTo>
                  <a:pt x="1094435" y="5791"/>
                </a:moveTo>
                <a:lnTo>
                  <a:pt x="602259" y="5791"/>
                </a:lnTo>
                <a:lnTo>
                  <a:pt x="602259" y="115011"/>
                </a:lnTo>
                <a:lnTo>
                  <a:pt x="783996" y="115011"/>
                </a:lnTo>
                <a:lnTo>
                  <a:pt x="783996" y="527761"/>
                </a:lnTo>
                <a:lnTo>
                  <a:pt x="912698" y="527761"/>
                </a:lnTo>
                <a:lnTo>
                  <a:pt x="912698" y="115011"/>
                </a:lnTo>
                <a:lnTo>
                  <a:pt x="1094435" y="115011"/>
                </a:lnTo>
                <a:lnTo>
                  <a:pt x="1094435" y="5791"/>
                </a:lnTo>
                <a:close/>
              </a:path>
              <a:path w="3972559" h="534035">
                <a:moveTo>
                  <a:pt x="1627568" y="5791"/>
                </a:moveTo>
                <a:lnTo>
                  <a:pt x="1135405" y="5791"/>
                </a:lnTo>
                <a:lnTo>
                  <a:pt x="1135405" y="115011"/>
                </a:lnTo>
                <a:lnTo>
                  <a:pt x="1317066" y="115011"/>
                </a:lnTo>
                <a:lnTo>
                  <a:pt x="1317066" y="527761"/>
                </a:lnTo>
                <a:lnTo>
                  <a:pt x="1445895" y="527761"/>
                </a:lnTo>
                <a:lnTo>
                  <a:pt x="1445895" y="115011"/>
                </a:lnTo>
                <a:lnTo>
                  <a:pt x="1627568" y="115011"/>
                </a:lnTo>
                <a:lnTo>
                  <a:pt x="1627568" y="5791"/>
                </a:lnTo>
                <a:close/>
              </a:path>
              <a:path w="3972559" h="534035">
                <a:moveTo>
                  <a:pt x="2315997" y="188772"/>
                </a:moveTo>
                <a:lnTo>
                  <a:pt x="2312428" y="135509"/>
                </a:lnTo>
                <a:lnTo>
                  <a:pt x="2307742" y="117017"/>
                </a:lnTo>
                <a:lnTo>
                  <a:pt x="2301557" y="92595"/>
                </a:lnTo>
                <a:lnTo>
                  <a:pt x="2283104" y="59258"/>
                </a:lnTo>
                <a:lnTo>
                  <a:pt x="2256853" y="34683"/>
                </a:lnTo>
                <a:lnTo>
                  <a:pt x="2222525" y="18097"/>
                </a:lnTo>
                <a:lnTo>
                  <a:pt x="2184603" y="9766"/>
                </a:lnTo>
                <a:lnTo>
                  <a:pt x="2184603" y="186474"/>
                </a:lnTo>
                <a:lnTo>
                  <a:pt x="2184603" y="347281"/>
                </a:lnTo>
                <a:lnTo>
                  <a:pt x="2181034" y="379285"/>
                </a:lnTo>
                <a:lnTo>
                  <a:pt x="2169706" y="400824"/>
                </a:lnTo>
                <a:lnTo>
                  <a:pt x="2149703" y="412953"/>
                </a:lnTo>
                <a:lnTo>
                  <a:pt x="2120125" y="416763"/>
                </a:lnTo>
                <a:lnTo>
                  <a:pt x="1912785" y="416763"/>
                </a:lnTo>
                <a:lnTo>
                  <a:pt x="1912785" y="117017"/>
                </a:lnTo>
                <a:lnTo>
                  <a:pt x="2120125" y="117017"/>
                </a:lnTo>
                <a:lnTo>
                  <a:pt x="2149703" y="120827"/>
                </a:lnTo>
                <a:lnTo>
                  <a:pt x="2169706" y="132969"/>
                </a:lnTo>
                <a:lnTo>
                  <a:pt x="2181034" y="154508"/>
                </a:lnTo>
                <a:lnTo>
                  <a:pt x="2184603" y="186474"/>
                </a:lnTo>
                <a:lnTo>
                  <a:pt x="2184603" y="9766"/>
                </a:lnTo>
                <a:lnTo>
                  <a:pt x="2179878" y="8724"/>
                </a:lnTo>
                <a:lnTo>
                  <a:pt x="2128647" y="5778"/>
                </a:lnTo>
                <a:lnTo>
                  <a:pt x="1784096" y="5778"/>
                </a:lnTo>
                <a:lnTo>
                  <a:pt x="1784096" y="527837"/>
                </a:lnTo>
                <a:lnTo>
                  <a:pt x="2134616" y="527837"/>
                </a:lnTo>
                <a:lnTo>
                  <a:pt x="2188083" y="524002"/>
                </a:lnTo>
                <a:lnTo>
                  <a:pt x="2230882" y="512546"/>
                </a:lnTo>
                <a:lnTo>
                  <a:pt x="2288032" y="467258"/>
                </a:lnTo>
                <a:lnTo>
                  <a:pt x="2307894" y="416763"/>
                </a:lnTo>
                <a:lnTo>
                  <a:pt x="2313190" y="392849"/>
                </a:lnTo>
                <a:lnTo>
                  <a:pt x="2315997" y="344995"/>
                </a:lnTo>
                <a:lnTo>
                  <a:pt x="2315997" y="188772"/>
                </a:lnTo>
                <a:close/>
              </a:path>
              <a:path w="3972559" h="534035">
                <a:moveTo>
                  <a:pt x="2903601" y="184619"/>
                </a:moveTo>
                <a:lnTo>
                  <a:pt x="2900591" y="133299"/>
                </a:lnTo>
                <a:lnTo>
                  <a:pt x="2891078" y="91643"/>
                </a:lnTo>
                <a:lnTo>
                  <a:pt x="2849638" y="34759"/>
                </a:lnTo>
                <a:lnTo>
                  <a:pt x="2773426" y="8788"/>
                </a:lnTo>
                <a:lnTo>
                  <a:pt x="2720467" y="5791"/>
                </a:lnTo>
                <a:lnTo>
                  <a:pt x="2396452" y="5791"/>
                </a:lnTo>
                <a:lnTo>
                  <a:pt x="2396452" y="116598"/>
                </a:lnTo>
                <a:lnTo>
                  <a:pt x="2711869" y="116598"/>
                </a:lnTo>
                <a:lnTo>
                  <a:pt x="2741472" y="120408"/>
                </a:lnTo>
                <a:lnTo>
                  <a:pt x="2761411" y="132549"/>
                </a:lnTo>
                <a:lnTo>
                  <a:pt x="2772676" y="154063"/>
                </a:lnTo>
                <a:lnTo>
                  <a:pt x="2776220" y="186004"/>
                </a:lnTo>
                <a:lnTo>
                  <a:pt x="2776296" y="204444"/>
                </a:lnTo>
                <a:lnTo>
                  <a:pt x="2776220" y="309702"/>
                </a:lnTo>
                <a:lnTo>
                  <a:pt x="2776220" y="416344"/>
                </a:lnTo>
                <a:lnTo>
                  <a:pt x="2533675" y="416344"/>
                </a:lnTo>
                <a:lnTo>
                  <a:pt x="2518956" y="414210"/>
                </a:lnTo>
                <a:lnTo>
                  <a:pt x="2505646" y="406146"/>
                </a:lnTo>
                <a:lnTo>
                  <a:pt x="2495994" y="389699"/>
                </a:lnTo>
                <a:lnTo>
                  <a:pt x="2492273" y="362407"/>
                </a:lnTo>
                <a:lnTo>
                  <a:pt x="2495969" y="335216"/>
                </a:lnTo>
                <a:lnTo>
                  <a:pt x="2505570" y="319201"/>
                </a:lnTo>
                <a:lnTo>
                  <a:pt x="2518867" y="311619"/>
                </a:lnTo>
                <a:lnTo>
                  <a:pt x="2533675" y="309702"/>
                </a:lnTo>
                <a:lnTo>
                  <a:pt x="2776220" y="309702"/>
                </a:lnTo>
                <a:lnTo>
                  <a:pt x="2776220" y="204444"/>
                </a:lnTo>
                <a:lnTo>
                  <a:pt x="2514816" y="204444"/>
                </a:lnTo>
                <a:lnTo>
                  <a:pt x="2461145" y="210045"/>
                </a:lnTo>
                <a:lnTo>
                  <a:pt x="2419451" y="227215"/>
                </a:lnTo>
                <a:lnTo>
                  <a:pt x="2389708" y="256527"/>
                </a:lnTo>
                <a:lnTo>
                  <a:pt x="2371890" y="298551"/>
                </a:lnTo>
                <a:lnTo>
                  <a:pt x="2365946" y="353872"/>
                </a:lnTo>
                <a:lnTo>
                  <a:pt x="2365946" y="378561"/>
                </a:lnTo>
                <a:lnTo>
                  <a:pt x="2372106" y="435038"/>
                </a:lnTo>
                <a:lnTo>
                  <a:pt x="2390571" y="477177"/>
                </a:lnTo>
                <a:lnTo>
                  <a:pt x="2421407" y="506006"/>
                </a:lnTo>
                <a:lnTo>
                  <a:pt x="2464612" y="522554"/>
                </a:lnTo>
                <a:lnTo>
                  <a:pt x="2520226" y="527837"/>
                </a:lnTo>
                <a:lnTo>
                  <a:pt x="2903601" y="527837"/>
                </a:lnTo>
                <a:lnTo>
                  <a:pt x="2903601" y="416344"/>
                </a:lnTo>
                <a:lnTo>
                  <a:pt x="2903601" y="309702"/>
                </a:lnTo>
                <a:lnTo>
                  <a:pt x="2903601" y="184619"/>
                </a:lnTo>
                <a:close/>
              </a:path>
              <a:path w="3972559" h="534035">
                <a:moveTo>
                  <a:pt x="3421773" y="5791"/>
                </a:moveTo>
                <a:lnTo>
                  <a:pt x="2929445" y="5791"/>
                </a:lnTo>
                <a:lnTo>
                  <a:pt x="2929445" y="115011"/>
                </a:lnTo>
                <a:lnTo>
                  <a:pt x="3111258" y="115011"/>
                </a:lnTo>
                <a:lnTo>
                  <a:pt x="3111258" y="527761"/>
                </a:lnTo>
                <a:lnTo>
                  <a:pt x="3239884" y="527761"/>
                </a:lnTo>
                <a:lnTo>
                  <a:pt x="3239884" y="115011"/>
                </a:lnTo>
                <a:lnTo>
                  <a:pt x="3421773" y="115011"/>
                </a:lnTo>
                <a:lnTo>
                  <a:pt x="3421773" y="5791"/>
                </a:lnTo>
                <a:close/>
              </a:path>
              <a:path w="3972559" h="534035">
                <a:moveTo>
                  <a:pt x="3971950" y="184619"/>
                </a:moveTo>
                <a:lnTo>
                  <a:pt x="3968966" y="133299"/>
                </a:lnTo>
                <a:lnTo>
                  <a:pt x="3959479" y="91643"/>
                </a:lnTo>
                <a:lnTo>
                  <a:pt x="3918102" y="34759"/>
                </a:lnTo>
                <a:lnTo>
                  <a:pt x="3841877" y="8788"/>
                </a:lnTo>
                <a:lnTo>
                  <a:pt x="3788829" y="5791"/>
                </a:lnTo>
                <a:lnTo>
                  <a:pt x="3464877" y="5791"/>
                </a:lnTo>
                <a:lnTo>
                  <a:pt x="3464877" y="116598"/>
                </a:lnTo>
                <a:lnTo>
                  <a:pt x="3780498" y="116598"/>
                </a:lnTo>
                <a:lnTo>
                  <a:pt x="3810025" y="120408"/>
                </a:lnTo>
                <a:lnTo>
                  <a:pt x="3829964" y="132549"/>
                </a:lnTo>
                <a:lnTo>
                  <a:pt x="3841229" y="154063"/>
                </a:lnTo>
                <a:lnTo>
                  <a:pt x="3844785" y="186004"/>
                </a:lnTo>
                <a:lnTo>
                  <a:pt x="3844785" y="204444"/>
                </a:lnTo>
                <a:lnTo>
                  <a:pt x="3844785" y="309702"/>
                </a:lnTo>
                <a:lnTo>
                  <a:pt x="3844785" y="416344"/>
                </a:lnTo>
                <a:lnTo>
                  <a:pt x="3602101" y="416344"/>
                </a:lnTo>
                <a:lnTo>
                  <a:pt x="3587407" y="414210"/>
                </a:lnTo>
                <a:lnTo>
                  <a:pt x="3574097" y="406146"/>
                </a:lnTo>
                <a:lnTo>
                  <a:pt x="3564432" y="389699"/>
                </a:lnTo>
                <a:lnTo>
                  <a:pt x="3560699" y="362407"/>
                </a:lnTo>
                <a:lnTo>
                  <a:pt x="3564394" y="335216"/>
                </a:lnTo>
                <a:lnTo>
                  <a:pt x="3574008" y="319201"/>
                </a:lnTo>
                <a:lnTo>
                  <a:pt x="3587318" y="311619"/>
                </a:lnTo>
                <a:lnTo>
                  <a:pt x="3602101" y="309702"/>
                </a:lnTo>
                <a:lnTo>
                  <a:pt x="3844785" y="309702"/>
                </a:lnTo>
                <a:lnTo>
                  <a:pt x="3844785" y="204444"/>
                </a:lnTo>
                <a:lnTo>
                  <a:pt x="3583305" y="204444"/>
                </a:lnTo>
                <a:lnTo>
                  <a:pt x="3529634" y="210045"/>
                </a:lnTo>
                <a:lnTo>
                  <a:pt x="3487953" y="227215"/>
                </a:lnTo>
                <a:lnTo>
                  <a:pt x="3458197" y="256527"/>
                </a:lnTo>
                <a:lnTo>
                  <a:pt x="3440366" y="298551"/>
                </a:lnTo>
                <a:lnTo>
                  <a:pt x="3434435" y="353872"/>
                </a:lnTo>
                <a:lnTo>
                  <a:pt x="3434435" y="378561"/>
                </a:lnTo>
                <a:lnTo>
                  <a:pt x="3440595" y="435038"/>
                </a:lnTo>
                <a:lnTo>
                  <a:pt x="3459086" y="477177"/>
                </a:lnTo>
                <a:lnTo>
                  <a:pt x="3489909" y="506006"/>
                </a:lnTo>
                <a:lnTo>
                  <a:pt x="3533089" y="522554"/>
                </a:lnTo>
                <a:lnTo>
                  <a:pt x="3588651" y="527837"/>
                </a:lnTo>
                <a:lnTo>
                  <a:pt x="3971950" y="527837"/>
                </a:lnTo>
                <a:lnTo>
                  <a:pt x="3971950" y="416344"/>
                </a:lnTo>
                <a:lnTo>
                  <a:pt x="3971950" y="309702"/>
                </a:lnTo>
                <a:lnTo>
                  <a:pt x="3971950" y="18461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477850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2048EB-7C70-42CA-B859-71BD9D73D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Objetivo del taller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FACC2D2-37DC-4D34-B728-7FC6BF92707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s-AR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</a:t>
            </a:r>
            <a:r>
              <a:rPr lang="es-AR" sz="18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iseñar y construir un asistente virtual local utilizando LangChain, con memoria integrada, personalidad, y utilizando técnicas avanzadas de Prompting.</a:t>
            </a:r>
            <a:endParaRPr lang="en-US"/>
          </a:p>
        </p:txBody>
      </p:sp>
      <p:pic>
        <p:nvPicPr>
          <p:cNvPr id="15" name="Marcador de posición de imagen 14">
            <a:extLst>
              <a:ext uri="{FF2B5EF4-FFF2-40B4-BE49-F238E27FC236}">
                <a16:creationId xmlns:a16="http://schemas.microsoft.com/office/drawing/2014/main" id="{418B8B6D-69CC-4B0A-B6DA-F5C041E931C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0" b="530"/>
          <a:stretch>
            <a:fillRect/>
          </a:stretch>
        </p:blipFill>
        <p:spPr>
          <a:xfrm>
            <a:off x="4044156" y="0"/>
            <a:ext cx="4103687" cy="6858000"/>
          </a:xfrm>
        </p:spPr>
      </p:pic>
      <p:pic>
        <p:nvPicPr>
          <p:cNvPr id="26" name="Marcador de posición de imagen 25" descr="Imagen que contiene persona, interior, diente, hombre&#10;&#10;Descripción generada automáticamente">
            <a:extLst>
              <a:ext uri="{FF2B5EF4-FFF2-40B4-BE49-F238E27FC236}">
                <a16:creationId xmlns:a16="http://schemas.microsoft.com/office/drawing/2014/main" id="{47E8765A-14C7-4E41-88C0-9ECA25076B66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43" b="3743"/>
          <a:stretch>
            <a:fillRect/>
          </a:stretch>
        </p:blipFill>
        <p:spPr/>
      </p:pic>
      <p:pic>
        <p:nvPicPr>
          <p:cNvPr id="8" name="Marcador de posición de imagen 7" descr="Persona con celular en la mano&#10;&#10;Descripción generada automáticamente con confianza media">
            <a:extLst>
              <a:ext uri="{FF2B5EF4-FFF2-40B4-BE49-F238E27FC236}">
                <a16:creationId xmlns:a16="http://schemas.microsoft.com/office/drawing/2014/main" id="{B5A9B9DC-83D6-4635-A1F8-C70CC9C325E9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32" b="5632"/>
          <a:stretch>
            <a:fillRect/>
          </a:stretch>
        </p:blipFill>
        <p:spPr>
          <a:xfrm>
            <a:off x="8523514" y="3581401"/>
            <a:ext cx="3657600" cy="2164080"/>
          </a:xfrm>
        </p:spPr>
      </p:pic>
    </p:spTree>
    <p:extLst>
      <p:ext uri="{BB962C8B-B14F-4D97-AF65-F5344CB8AC3E}">
        <p14:creationId xmlns:p14="http://schemas.microsoft.com/office/powerpoint/2010/main" val="39569340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arcador de posición de imagen 5" descr="Imagen que contiene interior, tabla, perro, sostener&#10;&#10;Descripción generada automáticamente">
            <a:extLst>
              <a:ext uri="{FF2B5EF4-FFF2-40B4-BE49-F238E27FC236}">
                <a16:creationId xmlns:a16="http://schemas.microsoft.com/office/drawing/2014/main" id="{9A2A6AC1-B827-4420-8032-3C38EDE8CEC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2" t="3364" b="3364"/>
          <a:stretch/>
        </p:blipFill>
        <p:spPr>
          <a:xfrm>
            <a:off x="-1042738" y="1"/>
            <a:ext cx="6934201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391484B2-9C2B-4DFC-9EC0-FA9E45E2B9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320" y="1392737"/>
            <a:ext cx="4482736" cy="1734003"/>
          </a:xfrm>
        </p:spPr>
        <p:txBody>
          <a:bodyPr/>
          <a:lstStyle/>
          <a:p>
            <a:r>
              <a:rPr lang="en-US"/>
              <a:t>Dificultades y </a:t>
            </a:r>
            <a:r>
              <a:rPr lang="en-US" err="1"/>
              <a:t>desarrollo</a:t>
            </a:r>
            <a:r>
              <a:rPr lang="en-US"/>
              <a:t>: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E3C343C-CCC4-4067-899D-DBA70860011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84720" y="2895600"/>
            <a:ext cx="4177936" cy="3583305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err="1"/>
              <a:t>Creación</a:t>
            </a:r>
            <a:r>
              <a:rPr lang="en-US"/>
              <a:t> de </a:t>
            </a:r>
            <a:r>
              <a:rPr lang="en-US" b="1" err="1"/>
              <a:t>entorno</a:t>
            </a:r>
            <a:r>
              <a:rPr lang="en-US" b="1"/>
              <a:t> virtual </a:t>
            </a:r>
            <a:r>
              <a:rPr lang="en-US" err="1"/>
              <a:t>adecuado</a:t>
            </a:r>
            <a:r>
              <a:rPr lang="en-US"/>
              <a:t> (</a:t>
            </a:r>
            <a:r>
              <a:rPr lang="en-US" err="1"/>
              <a:t>instalación</a:t>
            </a:r>
            <a:r>
              <a:rPr lang="en-US"/>
              <a:t> de </a:t>
            </a:r>
            <a:r>
              <a:rPr lang="en-US" err="1"/>
              <a:t>librerías</a:t>
            </a:r>
            <a:r>
              <a:rPr lang="en-US"/>
              <a:t>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err="1"/>
              <a:t>Estructura</a:t>
            </a:r>
            <a:r>
              <a:rPr lang="en-US"/>
              <a:t> de </a:t>
            </a:r>
            <a:r>
              <a:rPr lang="en-US" err="1"/>
              <a:t>los</a:t>
            </a:r>
            <a:r>
              <a:rPr lang="en-US"/>
              <a:t> </a:t>
            </a:r>
            <a:r>
              <a:rPr lang="en-US" b="1"/>
              <a:t>PDF</a:t>
            </a:r>
            <a:r>
              <a:rPr lang="en-US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err="1"/>
              <a:t>Ejecución</a:t>
            </a:r>
            <a:r>
              <a:rPr lang="en-US"/>
              <a:t> de Código </a:t>
            </a:r>
            <a:r>
              <a:rPr lang="en-US" err="1"/>
              <a:t>fuera</a:t>
            </a:r>
            <a:r>
              <a:rPr lang="en-US"/>
              <a:t> de la </a:t>
            </a:r>
            <a:r>
              <a:rPr lang="en-US" b="1"/>
              <a:t>VPN</a:t>
            </a:r>
            <a:r>
              <a:rPr lang="en-US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err="1"/>
              <a:t>Modificación</a:t>
            </a:r>
            <a:r>
              <a:rPr lang="en-US"/>
              <a:t> de </a:t>
            </a:r>
            <a:r>
              <a:rPr lang="en-US" err="1"/>
              <a:t>Interfaz</a:t>
            </a:r>
            <a:r>
              <a:rPr lang="en-US"/>
              <a:t> de </a:t>
            </a:r>
            <a:r>
              <a:rPr lang="en-US" b="1" err="1"/>
              <a:t>Streamlit</a:t>
            </a:r>
            <a:r>
              <a:rPr lang="en-US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err="1"/>
              <a:t>Funcionamiento</a:t>
            </a:r>
            <a:r>
              <a:rPr lang="en-US"/>
              <a:t> de la </a:t>
            </a:r>
            <a:r>
              <a:rPr lang="en-US" b="1" err="1"/>
              <a:t>memoria</a:t>
            </a:r>
            <a:r>
              <a:rPr lang="en-US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/>
              <a:t>Prompt </a:t>
            </a:r>
            <a:r>
              <a:rPr lang="en-US"/>
              <a:t>(respuesta predicha).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Resultados de </a:t>
            </a:r>
            <a:r>
              <a:rPr lang="en-US" b="1"/>
              <a:t>métricas</a:t>
            </a:r>
            <a:r>
              <a:rPr lang="en-US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5" name="Marcador de posición de imagen 4">
            <a:extLst>
              <a:ext uri="{FF2B5EF4-FFF2-40B4-BE49-F238E27FC236}">
                <a16:creationId xmlns:a16="http://schemas.microsoft.com/office/drawing/2014/main" id="{0ADE1021-015A-49F8-9B57-2EA1D0C3515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042737" y="197661"/>
            <a:ext cx="6934200" cy="6857999"/>
          </a:xfrm>
        </p:spPr>
        <p:txBody>
          <a:bodyPr/>
          <a:lstStyle/>
          <a:p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8741660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F2BC8853-C5A7-8903-7CCE-A511A4D99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7159" y="1165860"/>
            <a:ext cx="9648496" cy="3977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DBAE5400-2192-4160-C3FE-6F5383D7F2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6005" y="5278133"/>
            <a:ext cx="9650804" cy="1304657"/>
          </a:xfrm>
          <a:prstGeom prst="rect">
            <a:avLst/>
          </a:prstGeom>
        </p:spPr>
      </p:pic>
      <p:sp>
        <p:nvSpPr>
          <p:cNvPr id="5" name="Título 5">
            <a:extLst>
              <a:ext uri="{FF2B5EF4-FFF2-40B4-BE49-F238E27FC236}">
                <a16:creationId xmlns:a16="http://schemas.microsoft.com/office/drawing/2014/main" id="{55F0E81B-6F31-429F-8C8B-0AF1BA9BD5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3272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s-AR" sz="3600">
                <a:latin typeface="Aptos Display" panose="020B0004020202020204" pitchFamily="34" charset="0"/>
              </a:rPr>
              <a:t>Error conexión VPN</a:t>
            </a:r>
          </a:p>
        </p:txBody>
      </p:sp>
    </p:spTree>
    <p:extLst>
      <p:ext uri="{BB962C8B-B14F-4D97-AF65-F5344CB8AC3E}">
        <p14:creationId xmlns:p14="http://schemas.microsoft.com/office/powerpoint/2010/main" val="9944832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9B1E88-7E20-20FC-4F8E-4FBF8C4793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795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s-AR" sz="3600">
                <a:latin typeface="Aptos Display" panose="020B0004020202020204" pitchFamily="34" charset="0"/>
              </a:rPr>
              <a:t>Transformación de PDF a una columna</a:t>
            </a:r>
          </a:p>
        </p:txBody>
      </p:sp>
      <p:pic>
        <p:nvPicPr>
          <p:cNvPr id="3" name="Imagen 2" descr="imagen">
            <a:extLst>
              <a:ext uri="{FF2B5EF4-FFF2-40B4-BE49-F238E27FC236}">
                <a16:creationId xmlns:a16="http://schemas.microsoft.com/office/drawing/2014/main" id="{F81081E2-6C14-4BC5-6323-741238E04D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6376" y="1687011"/>
            <a:ext cx="3396069" cy="4777918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Imagen 3" descr="imagen">
            <a:extLst>
              <a:ext uri="{FF2B5EF4-FFF2-40B4-BE49-F238E27FC236}">
                <a16:creationId xmlns:a16="http://schemas.microsoft.com/office/drawing/2014/main" id="{ACB4BFCD-FC5F-49F5-1952-7702B6EF75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0620" y="1687011"/>
            <a:ext cx="3396069" cy="477791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830966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DA16EB4E-7C66-BE80-171A-DD46B72E17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164" y="1275914"/>
            <a:ext cx="11561672" cy="5319196"/>
          </a:xfrm>
          <a:prstGeom prst="rect">
            <a:avLst/>
          </a:prstGeom>
        </p:spPr>
      </p:pic>
      <p:sp>
        <p:nvSpPr>
          <p:cNvPr id="4" name="Título 1">
            <a:extLst>
              <a:ext uri="{FF2B5EF4-FFF2-40B4-BE49-F238E27FC236}">
                <a16:creationId xmlns:a16="http://schemas.microsoft.com/office/drawing/2014/main" id="{3C68B879-8FD3-C646-869A-A34B35EEA6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795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s-AR" sz="3600">
                <a:latin typeface="Aptos Display" panose="020B0004020202020204" pitchFamily="34" charset="0"/>
              </a:rPr>
              <a:t>Archivo .</a:t>
            </a:r>
            <a:r>
              <a:rPr lang="es-AR" sz="3600" err="1">
                <a:latin typeface="Aptos Display" panose="020B0004020202020204" pitchFamily="34" charset="0"/>
              </a:rPr>
              <a:t>txt</a:t>
            </a:r>
            <a:r>
              <a:rPr lang="es-AR" sz="3600">
                <a:latin typeface="Aptos Display" panose="020B0004020202020204" pitchFamily="34" charset="0"/>
              </a:rPr>
              <a:t> utilizado</a:t>
            </a:r>
          </a:p>
        </p:txBody>
      </p:sp>
    </p:spTree>
    <p:extLst>
      <p:ext uri="{BB962C8B-B14F-4D97-AF65-F5344CB8AC3E}">
        <p14:creationId xmlns:p14="http://schemas.microsoft.com/office/powerpoint/2010/main" val="22570193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ABFE85-D947-BD88-9364-9AD9E25853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s-AR" sz="3600">
                <a:latin typeface="Aptos Display" panose="020B0004020202020204" pitchFamily="34" charset="0"/>
              </a:rPr>
              <a:t>Incorporación de métricas a </a:t>
            </a:r>
            <a:r>
              <a:rPr lang="es-AR" sz="3600" err="1">
                <a:latin typeface="Aptos Display" panose="020B0004020202020204" pitchFamily="34" charset="0"/>
              </a:rPr>
              <a:t>Streamlit</a:t>
            </a:r>
            <a:endParaRPr lang="es-AR" sz="3600">
              <a:latin typeface="Aptos Display" panose="020B0004020202020204" pitchFamily="34" charset="0"/>
            </a:endParaRPr>
          </a:p>
        </p:txBody>
      </p:sp>
      <p:pic>
        <p:nvPicPr>
          <p:cNvPr id="1026" name="Picture 2" descr="imagen">
            <a:extLst>
              <a:ext uri="{FF2B5EF4-FFF2-40B4-BE49-F238E27FC236}">
                <a16:creationId xmlns:a16="http://schemas.microsoft.com/office/drawing/2014/main" id="{8F056C51-A032-D6DD-B186-E8485C2437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882" y="2561622"/>
            <a:ext cx="11294235" cy="1541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86392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5A6AC15A-C3FF-A7C2-45B1-0B2E4D4A9C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s-AR" sz="3600">
                <a:latin typeface="Aptos Display" panose="020B0004020202020204" pitchFamily="34" charset="0"/>
              </a:rPr>
              <a:t>Interfaz final del asistente</a:t>
            </a:r>
          </a:p>
        </p:txBody>
      </p:sp>
      <p:pic>
        <p:nvPicPr>
          <p:cNvPr id="2050" name="Picture 2" descr="imagen">
            <a:extLst>
              <a:ext uri="{FF2B5EF4-FFF2-40B4-BE49-F238E27FC236}">
                <a16:creationId xmlns:a16="http://schemas.microsoft.com/office/drawing/2014/main" id="{0924D609-2D32-5211-B7B2-181944CB52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00" y="1509850"/>
            <a:ext cx="10160000" cy="5217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918825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e Office">
  <a:themeElements>
    <a:clrScheme name="Colores Coporativos">
      <a:dk1>
        <a:srgbClr val="404040"/>
      </a:dk1>
      <a:lt1>
        <a:srgbClr val="FFFFFF"/>
      </a:lt1>
      <a:dk2>
        <a:srgbClr val="0F1C50"/>
      </a:dk2>
      <a:lt2>
        <a:srgbClr val="6785C1"/>
      </a:lt2>
      <a:accent1>
        <a:srgbClr val="001973"/>
      </a:accent1>
      <a:accent2>
        <a:srgbClr val="E6B600"/>
      </a:accent2>
      <a:accent3>
        <a:srgbClr val="0080B1"/>
      </a:accent3>
      <a:accent4>
        <a:srgbClr val="BC4328"/>
      </a:accent4>
      <a:accent5>
        <a:srgbClr val="AA3C80"/>
      </a:accent5>
      <a:accent6>
        <a:srgbClr val="83B254"/>
      </a:accent6>
      <a:hlink>
        <a:srgbClr val="404040"/>
      </a:hlink>
      <a:folHlink>
        <a:srgbClr val="0072BC"/>
      </a:folHlink>
    </a:clrScheme>
    <a:fontScheme name="Personalizado 1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206</TotalTime>
  <Words>145</Words>
  <Application>Microsoft Office PowerPoint</Application>
  <PresentationFormat>Panorámica</PresentationFormat>
  <Paragraphs>24</Paragraphs>
  <Slides>11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11</vt:i4>
      </vt:variant>
    </vt:vector>
  </HeadingPairs>
  <TitlesOfParts>
    <vt:vector size="17" baseType="lpstr">
      <vt:lpstr>Aptos</vt:lpstr>
      <vt:lpstr>Aptos Display</vt:lpstr>
      <vt:lpstr>Arial</vt:lpstr>
      <vt:lpstr>Arial Black</vt:lpstr>
      <vt:lpstr>Tema de Office</vt:lpstr>
      <vt:lpstr>Tema de Office</vt:lpstr>
      <vt:lpstr>Taller Generativa IA Asistente virtual</vt:lpstr>
      <vt:lpstr>EQUIPO:    Juan Pablo Carrizo   María De La Paz Casaux   Esteban Ariel Besendo</vt:lpstr>
      <vt:lpstr>Objetivo del taller</vt:lpstr>
      <vt:lpstr>Dificultades y desarrollo:</vt:lpstr>
      <vt:lpstr>Error conexión VPN</vt:lpstr>
      <vt:lpstr>Transformación de PDF a una columna</vt:lpstr>
      <vt:lpstr>Archivo .txt utilizado</vt:lpstr>
      <vt:lpstr>Incorporación de métricas a Streamlit</vt:lpstr>
      <vt:lpstr>Interfaz final del asistente</vt:lpstr>
      <vt:lpstr>Presentación de PowerPoint</vt:lpstr>
      <vt:lpstr>Agradecimientos: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Taller Generativa IA Asistente virtual</dc:title>
  <dc:creator>Esteban Ariel Besendo</dc:creator>
  <cp:lastModifiedBy>Esteban Ariel Besendo</cp:lastModifiedBy>
  <cp:revision>3</cp:revision>
  <dcterms:created xsi:type="dcterms:W3CDTF">2024-02-16T11:12:32Z</dcterms:created>
  <dcterms:modified xsi:type="dcterms:W3CDTF">2024-02-16T14:58:19Z</dcterms:modified>
</cp:coreProperties>
</file>